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9"/>
  </p:notesMasterIdLst>
  <p:handoutMasterIdLst>
    <p:handoutMasterId r:id="rId10"/>
  </p:handoutMasterIdLst>
  <p:sldIdLst>
    <p:sldId id="334" r:id="rId5"/>
    <p:sldId id="316" r:id="rId6"/>
    <p:sldId id="337" r:id="rId7"/>
    <p:sldId id="34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E895A-1344-4FB9-8CD4-8939D7250FE8}" v="3" dt="2025-09-08T16:57:16.002"/>
    <p1510:client id="{FC820743-ED6B-1D9E-0735-8251A934D7AB}" v="86" dt="2025-09-08T20:54:48.010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84967" autoAdjust="0"/>
  </p:normalViewPr>
  <p:slideViewPr>
    <p:cSldViewPr snapToGrid="0">
      <p:cViewPr varScale="1">
        <p:scale>
          <a:sx n="84" d="100"/>
          <a:sy n="84" d="100"/>
        </p:scale>
        <p:origin x="643" y="26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7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8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1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anchor="b" anchorCtr="0"/>
          <a:lstStyle>
            <a:lvl1pPr>
              <a:defRPr sz="40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800" b="1" i="0" cap="all" spc="100" baseline="0"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2449081"/>
          </a:xfrm>
        </p:spPr>
        <p:txBody>
          <a:bodyPr/>
          <a:lstStyle/>
          <a:p>
            <a:r>
              <a:rPr lang="en-US" dirty="0"/>
              <a:t>Welcome to </a:t>
            </a:r>
            <a:br>
              <a:rPr lang="en-US" dirty="0"/>
            </a:br>
            <a:r>
              <a:rPr lang="en-US" dirty="0"/>
              <a:t>Keira Roberts’</a:t>
            </a:r>
            <a:br>
              <a:rPr lang="en-US" dirty="0"/>
            </a:br>
            <a:r>
              <a:rPr lang="en-US" dirty="0"/>
              <a:t>Math 2412 SI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536ACF-4B17-EB23-B1A6-F309149B15B4}"/>
              </a:ext>
            </a:extLst>
          </p:cNvPr>
          <p:cNvSpPr txBox="1"/>
          <p:nvPr/>
        </p:nvSpPr>
        <p:spPr>
          <a:xfrm>
            <a:off x="1378425" y="3525673"/>
            <a:ext cx="757130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Please sign in on the orange sheet at the front.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Grab a copy of today’s worksheet or download</a:t>
            </a:r>
          </a:p>
          <a:p>
            <a:r>
              <a:rPr lang="en-US" dirty="0">
                <a:solidFill>
                  <a:schemeClr val="bg1"/>
                </a:solidFill>
              </a:rPr>
              <a:t>it from my website if you prefer digital notes.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400" u="sng" dirty="0">
                <a:solidFill>
                  <a:schemeClr val="bg1"/>
                </a:solidFill>
              </a:rPr>
              <a:t>WARMUP:</a:t>
            </a:r>
          </a:p>
          <a:p>
            <a:r>
              <a:rPr lang="en-US" dirty="0">
                <a:solidFill>
                  <a:schemeClr val="bg1"/>
                </a:solidFill>
              </a:rPr>
              <a:t>Which of the following equations of logarithm properties is correct?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log(A + B) = log(A) + log(B)</a:t>
            </a:r>
          </a:p>
          <a:p>
            <a:pPr marL="457200" indent="-457200">
              <a:buAutoNum type="arabicPeriod"/>
            </a:pPr>
            <a:endParaRPr lang="en-US" sz="8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2.  log(AB) = log(A) + log(B)</a:t>
            </a:r>
          </a:p>
        </p:txBody>
      </p:sp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43DF-1FE9-01BE-435F-1729F4AB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324" y="1232900"/>
            <a:ext cx="8971129" cy="2276856"/>
          </a:xfrm>
        </p:spPr>
        <p:txBody>
          <a:bodyPr/>
          <a:lstStyle/>
          <a:p>
            <a:pPr algn="ctr"/>
            <a:r>
              <a:rPr lang="en-US" dirty="0"/>
              <a:t>Worksheet: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Exponents and </a:t>
            </a:r>
            <a:br>
              <a:rPr lang="en-US" dirty="0"/>
            </a:br>
            <a:r>
              <a:rPr lang="en-US" dirty="0"/>
              <a:t>Logarithms</a:t>
            </a:r>
          </a:p>
        </p:txBody>
      </p:sp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B520C53E-8329-74AB-5229-BCDE630B2E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21" b="21"/>
          <a:stretch/>
        </p:blipFill>
        <p:spPr/>
      </p:pic>
    </p:spTree>
    <p:extLst>
      <p:ext uri="{BB962C8B-B14F-4D97-AF65-F5344CB8AC3E}">
        <p14:creationId xmlns:p14="http://schemas.microsoft.com/office/powerpoint/2010/main" val="303781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271-8875-6BCE-0A4A-542683BB3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2775" y="2644314"/>
            <a:ext cx="9864409" cy="3080335"/>
          </a:xfrm>
        </p:spPr>
        <p:txBody>
          <a:bodyPr/>
          <a:lstStyle/>
          <a:p>
            <a:r>
              <a:rPr lang="en-US" dirty="0"/>
              <a:t>Activity: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Inequalities Circuit</a:t>
            </a:r>
            <a:br>
              <a:rPr lang="en-US" dirty="0"/>
            </a:br>
            <a:r>
              <a:rPr lang="en-US" sz="2000" dirty="0"/>
              <a:t>Pick a question to start at, solve it in interval notation, then </a:t>
            </a:r>
            <a:r>
              <a:rPr lang="en-US" sz="2000"/>
              <a:t>search the room to find the answer and solve  that next problem </a:t>
            </a:r>
            <a:endParaRPr lang="en-US"/>
          </a:p>
        </p:txBody>
      </p:sp>
      <p:pic>
        <p:nvPicPr>
          <p:cNvPr id="7" name="Picture Placeholder 8" descr="Mountains at sunset">
            <a:extLst>
              <a:ext uri="{FF2B5EF4-FFF2-40B4-BE49-F238E27FC236}">
                <a16:creationId xmlns:a16="http://schemas.microsoft.com/office/drawing/2014/main" id="{DABEABE1-2983-8759-E3F7-CCC6330C6B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3" r="23"/>
          <a:stretch/>
        </p:blipFill>
        <p:spPr>
          <a:xfrm>
            <a:off x="8197587" y="411831"/>
            <a:ext cx="3521337" cy="3521344"/>
          </a:xfrm>
        </p:spPr>
      </p:pic>
    </p:spTree>
    <p:extLst>
      <p:ext uri="{BB962C8B-B14F-4D97-AF65-F5344CB8AC3E}">
        <p14:creationId xmlns:p14="http://schemas.microsoft.com/office/powerpoint/2010/main" val="194123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64C0E11-7DE4-D558-C3EF-9B3C7A9B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194253"/>
            <a:ext cx="7498080" cy="1280160"/>
          </a:xfrm>
        </p:spPr>
        <p:txBody>
          <a:bodyPr/>
          <a:lstStyle/>
          <a:p>
            <a:r>
              <a:rPr lang="en-US" dirty="0"/>
              <a:t>Looking Ahead…</a:t>
            </a:r>
          </a:p>
        </p:txBody>
      </p:sp>
      <p:pic>
        <p:nvPicPr>
          <p:cNvPr id="13" name="Picture Placeholder 12" descr="A mountain range with snow">
            <a:extLst>
              <a:ext uri="{FF2B5EF4-FFF2-40B4-BE49-F238E27FC236}">
                <a16:creationId xmlns:a16="http://schemas.microsoft.com/office/drawing/2014/main" id="{06CC7187-0D55-8D17-DB17-83EAB1EF8D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18541-7290-F1A9-2357-CA26E074E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645" y="2071730"/>
            <a:ext cx="7498080" cy="4023360"/>
          </a:xfrm>
        </p:spPr>
        <p:txBody>
          <a:bodyPr/>
          <a:lstStyle/>
          <a:p>
            <a:r>
              <a:rPr lang="en-US" sz="3200" dirty="0"/>
              <a:t>Sophia’s Test Prep-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2400" dirty="0"/>
              <a:t>Tonight!! 7-9 pm in Math 109</a:t>
            </a:r>
          </a:p>
          <a:p>
            <a:r>
              <a:rPr lang="en-US" sz="3200" dirty="0"/>
              <a:t>Cydni’s Test Prep-</a:t>
            </a:r>
          </a:p>
          <a:p>
            <a:r>
              <a:rPr lang="en-US" sz="2400" dirty="0"/>
              <a:t>	Tuesday, 6-8 pm in </a:t>
            </a:r>
            <a:r>
              <a:rPr lang="en-US" sz="2400" dirty="0" err="1"/>
              <a:t>H&amp;HS</a:t>
            </a:r>
            <a:r>
              <a:rPr lang="en-US" sz="2400" dirty="0"/>
              <a:t> 108</a:t>
            </a:r>
          </a:p>
          <a:p>
            <a:r>
              <a:rPr lang="en-US" sz="3200" dirty="0"/>
              <a:t>My Test Prep-</a:t>
            </a:r>
          </a:p>
          <a:p>
            <a:r>
              <a:rPr lang="en-US" sz="2400" dirty="0"/>
              <a:t>	Wednesday, 4-6 pm in Math 112</a:t>
            </a:r>
          </a:p>
          <a:p>
            <a:endParaRPr lang="en-US" sz="2400" dirty="0"/>
          </a:p>
          <a:p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C216D7-19D0-5187-318B-E46A0DCAC423}"/>
              </a:ext>
            </a:extLst>
          </p:cNvPr>
          <p:cNvSpPr txBox="1"/>
          <p:nvPr/>
        </p:nvSpPr>
        <p:spPr>
          <a:xfrm>
            <a:off x="1633502" y="6055056"/>
            <a:ext cx="953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*information about Sophia’s and Cydni’s regular sessions is available on my website</a:t>
            </a:r>
          </a:p>
        </p:txBody>
      </p:sp>
    </p:spTree>
    <p:extLst>
      <p:ext uri="{BB962C8B-B14F-4D97-AF65-F5344CB8AC3E}">
        <p14:creationId xmlns:p14="http://schemas.microsoft.com/office/powerpoint/2010/main" val="145028742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SL_V16" id="{36B34AD0-AFC2-468E-8620-6CFD159B149F}" vid="{ACCF8893-1A0E-437D-A612-1659D305E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Galaxy presentation</Template>
  <TotalTime>164</TotalTime>
  <Words>180</Words>
  <Application>Microsoft Office PowerPoint</Application>
  <PresentationFormat>Widescreen</PresentationFormat>
  <Paragraphs>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Univers</vt:lpstr>
      <vt:lpstr>GradientVTI</vt:lpstr>
      <vt:lpstr>Welcome to  Keira Roberts’ Math 2412 SI</vt:lpstr>
      <vt:lpstr>Worksheet:  Exponents and  Logarithms</vt:lpstr>
      <vt:lpstr>Activity:  Inequalities Circuit Pick a question to start at, solve it in interval notation, then search the room to find the answer and solve  that next problem </vt:lpstr>
      <vt:lpstr>Looking Ahead…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Keira Roberts</dc:creator>
  <cp:lastModifiedBy>Keira Roberts</cp:lastModifiedBy>
  <cp:revision>20</cp:revision>
  <dcterms:created xsi:type="dcterms:W3CDTF">2025-09-08T15:50:48Z</dcterms:created>
  <dcterms:modified xsi:type="dcterms:W3CDTF">2025-09-09T00:04:26Z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