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4"/>
  </p:notesMasterIdLst>
  <p:handoutMasterIdLst>
    <p:handoutMasterId r:id="rId15"/>
  </p:handoutMasterIdLst>
  <p:sldIdLst>
    <p:sldId id="496" r:id="rId5"/>
    <p:sldId id="497" r:id="rId6"/>
    <p:sldId id="498" r:id="rId7"/>
    <p:sldId id="508" r:id="rId8"/>
    <p:sldId id="499" r:id="rId9"/>
    <p:sldId id="500" r:id="rId10"/>
    <p:sldId id="501" r:id="rId11"/>
    <p:sldId id="507" r:id="rId12"/>
    <p:sldId id="5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82" y="-494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9/3/25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9/3/25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ywordle.strivemath.com/?word=ozfsp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4987" y="1759750"/>
            <a:ext cx="5922026" cy="2425429"/>
          </a:xfrm>
        </p:spPr>
        <p:txBody>
          <a:bodyPr/>
          <a:lstStyle/>
          <a:p>
            <a:r>
              <a:rPr lang="en-US" dirty="0"/>
              <a:t>Welcome to </a:t>
            </a:r>
            <a:br>
              <a:rPr lang="en-US" dirty="0"/>
            </a:br>
            <a:r>
              <a:rPr lang="en-US" dirty="0"/>
              <a:t>Keira Roberts’</a:t>
            </a:r>
            <a:br>
              <a:rPr lang="en-US" dirty="0"/>
            </a:br>
            <a:r>
              <a:rPr lang="en-US" dirty="0"/>
              <a:t>Math 2412 si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2D86-784C-417D-9AD4-AF18311FB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65550" y="4409992"/>
            <a:ext cx="13123099" cy="17832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Please sign in on the orange sheet at the front.</a:t>
            </a:r>
          </a:p>
          <a:p>
            <a:r>
              <a:rPr lang="en-US" b="1" dirty="0"/>
              <a:t>Grab a copy of today’s worksheet and a piece of graph paper.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A1D1-DD07-4DD2-A527-4B1F52D6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8896-AA49-4FBF-8BB1-9480E622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326" y="1303020"/>
            <a:ext cx="4992624" cy="4251960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Introduction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Warm Up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Worksheet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875" y="203266"/>
            <a:ext cx="6894576" cy="1783080"/>
          </a:xfrm>
        </p:spPr>
        <p:txBody>
          <a:bodyPr/>
          <a:lstStyle/>
          <a:p>
            <a:r>
              <a:rPr lang="en-US" sz="7200" dirty="0"/>
              <a:t>Introduction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602090C-4003-4A9A-8F17-0FDDFD83F8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7197" b="34279"/>
          <a:stretch>
            <a:fillRect/>
          </a:stretch>
        </p:blipFill>
        <p:spPr>
          <a:xfrm>
            <a:off x="0" y="0"/>
            <a:ext cx="4038599" cy="3483864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D99CA7F-8B87-4431-852C-815754D1C5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31331" b="4988"/>
          <a:stretch>
            <a:fillRect/>
          </a:stretch>
        </p:blipFill>
        <p:spPr>
          <a:xfrm>
            <a:off x="2" y="3429000"/>
            <a:ext cx="4038599" cy="3429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875" y="2620038"/>
            <a:ext cx="5944717" cy="3483864"/>
          </a:xfrm>
        </p:spPr>
        <p:txBody>
          <a:bodyPr/>
          <a:lstStyle/>
          <a:p>
            <a:r>
              <a:rPr lang="en-US" sz="2800" dirty="0"/>
              <a:t>I am…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a Junior Mathematics major with a focus in Biomathematics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planning to pursue my masters at Tarleton in Agricultural and Natural Resource Sciences</a:t>
            </a:r>
            <a:endParaRPr lang="en-US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hoping to work in data analysis for a conservation agency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800" dirty="0"/>
              <a:t>very excited to get to know you and help you learn!!</a:t>
            </a:r>
          </a:p>
        </p:txBody>
      </p:sp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470F7C-71AB-A564-7E38-826FFEB0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9444"/>
            <a:ext cx="10515600" cy="1344168"/>
          </a:xfrm>
        </p:spPr>
        <p:txBody>
          <a:bodyPr/>
          <a:lstStyle/>
          <a:p>
            <a:r>
              <a:rPr lang="en-US" dirty="0"/>
              <a:t>Warmup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0D3EF-2CC6-A64B-AEC7-B578A2CC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>
            <a:hlinkClick r:id="rId2" invalidUrl="https://mywordle.strivemath.com/?word=ozfsp"/>
            <a:extLst>
              <a:ext uri="{FF2B5EF4-FFF2-40B4-BE49-F238E27FC236}">
                <a16:creationId xmlns:a16="http://schemas.microsoft.com/office/drawing/2014/main" id="{3D3B12A6-E3D6-753F-F53D-F26AFC0E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48" y="2260143"/>
            <a:ext cx="7949703" cy="44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83CD-059C-4A3C-8337-1053A066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Piecewise functions graphing activity</a:t>
            </a:r>
          </a:p>
        </p:txBody>
      </p:sp>
    </p:spTree>
    <p:extLst>
      <p:ext uri="{BB962C8B-B14F-4D97-AF65-F5344CB8AC3E}">
        <p14:creationId xmlns:p14="http://schemas.microsoft.com/office/powerpoint/2010/main" val="233790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A3625-326B-04DA-BE34-E8139D5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800"/>
              <a:t>Graph these equations on your own paper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258DF4"/>
          </a:solidFill>
          <a:ln w="38100" cap="rnd">
            <a:solidFill>
              <a:srgbClr val="258DF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BF114DD-9CFC-20E6-83EB-A52036BB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045" y="640080"/>
            <a:ext cx="502311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7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lank Linear Graph">
            <a:extLst>
              <a:ext uri="{FF2B5EF4-FFF2-40B4-BE49-F238E27FC236}">
                <a16:creationId xmlns:a16="http://schemas.microsoft.com/office/drawing/2014/main" id="{E3DFFEC6-60F3-F23E-4FFD-35C391280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06" y="-182780"/>
            <a:ext cx="7597987" cy="72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42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BB92-813C-4042-B316-05BBE4D4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29B88-1E6F-5467-4288-6FD4E2969B68}"/>
              </a:ext>
            </a:extLst>
          </p:cNvPr>
          <p:cNvSpPr txBox="1"/>
          <p:nvPr/>
        </p:nvSpPr>
        <p:spPr>
          <a:xfrm>
            <a:off x="2208859" y="3429000"/>
            <a:ext cx="8217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Regular session next week Monday, 9/8 in Math 112 from 4-5 pm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Test Prep session on Wednesday, 9/10 in Math 112 from 4-6 pm</a:t>
            </a:r>
          </a:p>
          <a:p>
            <a:pPr algn="l"/>
            <a:r>
              <a:rPr lang="en-US" sz="3200" dirty="0"/>
              <a:t>      -Test Prep sessions are longer because we will be reviewing content          </a:t>
            </a:r>
          </a:p>
          <a:p>
            <a:pPr algn="l"/>
            <a:r>
              <a:rPr lang="en-US" sz="3200" dirty="0"/>
              <a:t>        from the entire chapter. If you are unable to make my Test Prep, the </a:t>
            </a:r>
          </a:p>
          <a:p>
            <a:pPr algn="l"/>
            <a:r>
              <a:rPr lang="en-US" sz="3200" dirty="0"/>
              <a:t>        other Precalculus SI’s will be hosting Test Preps on Monday and Tuesday.</a:t>
            </a:r>
          </a:p>
        </p:txBody>
      </p:sp>
    </p:spTree>
    <p:extLst>
      <p:ext uri="{BB962C8B-B14F-4D97-AF65-F5344CB8AC3E}">
        <p14:creationId xmlns:p14="http://schemas.microsoft.com/office/powerpoint/2010/main" val="215194224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523</Words>
  <Application>Microsoft Office PowerPoint</Application>
  <PresentationFormat>Widescreen</PresentationFormat>
  <Paragraphs>114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SketchyVTI</vt:lpstr>
      <vt:lpstr>Welcome to  Keira Roberts’ Math 2412 si</vt:lpstr>
      <vt:lpstr>Agenda</vt:lpstr>
      <vt:lpstr>Introduction</vt:lpstr>
      <vt:lpstr>Warmup</vt:lpstr>
      <vt:lpstr>Worksheet</vt:lpstr>
      <vt:lpstr>Piecewise functions graphing activity</vt:lpstr>
      <vt:lpstr>Graph these equations on your own paper</vt:lpstr>
      <vt:lpstr>PowerPoint Presentation</vt:lpstr>
      <vt:lpstr>Announcements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Keira Roberts’ Math 2412 si</dc:title>
  <dc:creator>Roberts, Keira</dc:creator>
  <cp:lastModifiedBy>Roberts, Keira</cp:lastModifiedBy>
  <cp:revision>2</cp:revision>
  <dcterms:created xsi:type="dcterms:W3CDTF">2025-09-03T16:49:09Z</dcterms:created>
  <dcterms:modified xsi:type="dcterms:W3CDTF">2025-09-03T17:49:09Z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