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9" r:id="rId1"/>
  </p:sldMasterIdLst>
  <p:notesMasterIdLst>
    <p:notesMasterId r:id="rId6"/>
  </p:notesMasterIdLst>
  <p:sldIdLst>
    <p:sldId id="256" r:id="rId2"/>
    <p:sldId id="265" r:id="rId3"/>
    <p:sldId id="258" r:id="rId4"/>
    <p:sldId id="266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AF0FA"/>
    <a:srgbClr val="DDDFED"/>
    <a:srgbClr val="DEE8EC"/>
    <a:srgbClr val="CDDBE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198CFE9-12D6-0E46-B896-3916A63B402B}" type="datetimeFigureOut">
              <a:rPr lang="en-US" smtClean="0"/>
              <a:t>10/27/25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1422210-824A-9945-9C3F-6733F69E07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02933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Difference Identities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1422210-824A-9945-9C3F-6733F69E07FA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130990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1422210-824A-9945-9C3F-6733F69E07FA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85500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8DE6C8-AB1D-4204-BC9C-3366B0BF043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04088" y="889820"/>
            <a:ext cx="9989574" cy="3598606"/>
          </a:xfrm>
        </p:spPr>
        <p:txBody>
          <a:bodyPr anchor="t">
            <a:normAutofit/>
          </a:bodyPr>
          <a:lstStyle>
            <a:lvl1pPr algn="l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A7B9009-EE50-4EE5-B6EB-CD6EC83D3FA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04088" y="4488426"/>
            <a:ext cx="6991776" cy="1302774"/>
          </a:xfrm>
        </p:spPr>
        <p:txBody>
          <a:bodyPr anchor="b"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C8667E-058A-436F-B8EA-5B3A99D43D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D1EADE-8E88-4C7C-8AC5-FB148DE4940E}" type="datetime1">
              <a:rPr lang="en-US" smtClean="0"/>
              <a:t>10/27/25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680305-1AD7-482D-BFFD-6CDB83AB39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E5762A1-52E9-402D-B65E-DF193E44CE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57325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7A362AC-B59F-4AC7-B279-57DDD5336B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0635" y="914400"/>
            <a:ext cx="10691265" cy="130759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E6042DB-75BD-4EC1-B6D9-8A72EF940C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00635" y="2221992"/>
            <a:ext cx="10691265" cy="37398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DD1378-7C96-4079-B44C-3D86B465759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69448" y="6356350"/>
            <a:ext cx="25495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/>
                </a:solidFill>
                <a:latin typeface="+mj-lt"/>
              </a:defRPr>
            </a:lvl1pPr>
          </a:lstStyle>
          <a:p>
            <a:fld id="{E31BA835-12AC-4E8F-955A-EA3F4DE2791F}" type="datetime1">
              <a:rPr lang="en-US" smtClean="0"/>
              <a:t>10/27/25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19B6B78-577F-43F5-BAEE-BF72484C985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04088" y="6356350"/>
            <a:ext cx="45397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/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CC75B8-AF8F-4D8A-9B3D-D1951A64BAD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919012" y="6356350"/>
            <a:ext cx="67235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>
                <a:solidFill>
                  <a:schemeClr val="tx1"/>
                </a:solidFill>
              </a:defRPr>
            </a:lvl1pPr>
          </a:lstStyle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F64F9B95-9045-48D2-B9F3-2927E98F54AA}"/>
              </a:ext>
            </a:extLst>
          </p:cNvPr>
          <p:cNvCxnSpPr>
            <a:cxnSpLocks/>
          </p:cNvCxnSpPr>
          <p:nvPr/>
        </p:nvCxnSpPr>
        <p:spPr>
          <a:xfrm>
            <a:off x="800100" y="723900"/>
            <a:ext cx="10591800" cy="0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085AA86F-6A4D-4BCB-A045-D992CDC2959B}"/>
              </a:ext>
            </a:extLst>
          </p:cNvPr>
          <p:cNvCxnSpPr>
            <a:cxnSpLocks/>
          </p:cNvCxnSpPr>
          <p:nvPr/>
        </p:nvCxnSpPr>
        <p:spPr>
          <a:xfrm>
            <a:off x="800100" y="6142781"/>
            <a:ext cx="105918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369832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</p:sldLayoutIdLst>
  <p:hf sldNum="0"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000" kern="1200" cap="all" spc="3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33E93247-6229-44AB-A550-739E971E69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F3600BB-5794-F832-CB78-417AB54F828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03400" y="871758"/>
            <a:ext cx="5227171" cy="3871143"/>
          </a:xfrm>
        </p:spPr>
        <p:txBody>
          <a:bodyPr>
            <a:normAutofit/>
          </a:bodyPr>
          <a:lstStyle/>
          <a:p>
            <a:r>
              <a:rPr lang="en-US" dirty="0"/>
              <a:t>Welcome to </a:t>
            </a:r>
            <a:br>
              <a:rPr lang="en-US" dirty="0"/>
            </a:br>
            <a:r>
              <a:rPr lang="en-US" dirty="0"/>
              <a:t>Keira Roberts’</a:t>
            </a:r>
            <a:br>
              <a:rPr lang="en-US" dirty="0"/>
            </a:br>
            <a:r>
              <a:rPr lang="en-US" dirty="0"/>
              <a:t>Math 2412 si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E87292E-6C66-3F2C-A865-2A6FB0D3FBD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00100" y="4678418"/>
            <a:ext cx="4914901" cy="1307826"/>
          </a:xfrm>
        </p:spPr>
        <p:txBody>
          <a:bodyPr>
            <a:noAutofit/>
          </a:bodyPr>
          <a:lstStyle/>
          <a:p>
            <a:pPr algn="ctr"/>
            <a:r>
              <a:rPr lang="en-US" sz="3100" dirty="0"/>
              <a:t>Please sign in on the orange </a:t>
            </a:r>
          </a:p>
          <a:p>
            <a:pPr algn="ctr"/>
            <a:r>
              <a:rPr lang="en-US" sz="3100" dirty="0"/>
              <a:t>sheet at the front and grab </a:t>
            </a:r>
          </a:p>
          <a:p>
            <a:pPr algn="ctr">
              <a:lnSpc>
                <a:spcPct val="100000"/>
              </a:lnSpc>
            </a:pPr>
            <a:r>
              <a:rPr lang="en-US" sz="3100" dirty="0"/>
              <a:t>a copy of the worksheet.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EE2E603F-4A95-4FE8-BB06-211DFD75DB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00100" y="723900"/>
            <a:ext cx="4914900" cy="0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D7CC41EB-2D81-4303-9171-6401B388BA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00100" y="6134100"/>
            <a:ext cx="49149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>
            <a:extLst>
              <a:ext uri="{FF2B5EF4-FFF2-40B4-BE49-F238E27FC236}">
                <a16:creationId xmlns:a16="http://schemas.microsoft.com/office/drawing/2014/main" id="{A0295E0D-96FE-183A-B4C4-3ED445A11BE6}"/>
              </a:ext>
            </a:extLst>
          </p:cNvPr>
          <p:cNvSpPr txBox="1"/>
          <p:nvPr/>
        </p:nvSpPr>
        <p:spPr>
          <a:xfrm>
            <a:off x="6339915" y="237720"/>
            <a:ext cx="522717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/>
              <a:t>Warmup: Hangman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40612CB-938C-540C-CD93-13FE1188D4EC}"/>
              </a:ext>
            </a:extLst>
          </p:cNvPr>
          <p:cNvSpPr txBox="1"/>
          <p:nvPr/>
        </p:nvSpPr>
        <p:spPr>
          <a:xfrm>
            <a:off x="6339915" y="4678418"/>
            <a:ext cx="522717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/>
              <a:t>A   B   C   D   E   F   G</a:t>
            </a:r>
          </a:p>
          <a:p>
            <a:pPr algn="ctr"/>
            <a:r>
              <a:rPr lang="en-US" sz="3200" dirty="0"/>
              <a:t>H   I   J   K   L   M </a:t>
            </a:r>
          </a:p>
          <a:p>
            <a:pPr algn="ctr"/>
            <a:r>
              <a:rPr lang="en-US" sz="3200" dirty="0"/>
              <a:t>N   O   P   Q   R   S   T</a:t>
            </a:r>
          </a:p>
          <a:p>
            <a:pPr algn="ctr"/>
            <a:r>
              <a:rPr lang="en-US" sz="3200" dirty="0"/>
              <a:t> U   V   W   X   Y   Z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CB9C2CD0-2374-A7AF-A8BE-85F12B137D1B}"/>
              </a:ext>
            </a:extLst>
          </p:cNvPr>
          <p:cNvSpPr txBox="1"/>
          <p:nvPr/>
        </p:nvSpPr>
        <p:spPr>
          <a:xfrm>
            <a:off x="6261430" y="3429000"/>
            <a:ext cx="5227170" cy="12366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/>
              <a:t>__ __ __ __ __ __ __ __ __ __</a:t>
            </a:r>
          </a:p>
          <a:p>
            <a:pPr algn="ctr">
              <a:lnSpc>
                <a:spcPct val="150000"/>
              </a:lnSpc>
            </a:pPr>
            <a:r>
              <a:rPr lang="en-US" sz="3200" dirty="0"/>
              <a:t>__ __ __ __ __ __ __ __</a:t>
            </a:r>
          </a:p>
        </p:txBody>
      </p:sp>
      <p:cxnSp>
        <p:nvCxnSpPr>
          <p:cNvPr id="16" name="Connector: Elbow 15">
            <a:extLst>
              <a:ext uri="{FF2B5EF4-FFF2-40B4-BE49-F238E27FC236}">
                <a16:creationId xmlns:a16="http://schemas.microsoft.com/office/drawing/2014/main" id="{B150C2CF-EC41-6355-BA0B-E148AB91254F}"/>
              </a:ext>
            </a:extLst>
          </p:cNvPr>
          <p:cNvCxnSpPr>
            <a:cxnSpLocks/>
          </p:cNvCxnSpPr>
          <p:nvPr/>
        </p:nvCxnSpPr>
        <p:spPr>
          <a:xfrm rot="16200000" flipH="1">
            <a:off x="8758822" y="1662767"/>
            <a:ext cx="1282368" cy="893011"/>
          </a:xfrm>
          <a:prstGeom prst="bentConnector3">
            <a:avLst>
              <a:gd name="adj1" fmla="val -31918"/>
            </a:avLst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>
            <a:extLst>
              <a:ext uri="{FF2B5EF4-FFF2-40B4-BE49-F238E27FC236}">
                <a16:creationId xmlns:a16="http://schemas.microsoft.com/office/drawing/2014/main" id="{54B88492-56B9-AB22-6340-D0850EFFB538}"/>
              </a:ext>
            </a:extLst>
          </p:cNvPr>
          <p:cNvCxnSpPr>
            <a:cxnSpLocks/>
          </p:cNvCxnSpPr>
          <p:nvPr/>
        </p:nvCxnSpPr>
        <p:spPr>
          <a:xfrm flipV="1">
            <a:off x="9369847" y="2735702"/>
            <a:ext cx="953330" cy="9836"/>
          </a:xfrm>
          <a:prstGeom prst="straightConnector1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967612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A9B52E-80C2-9ADC-0222-EA3EB748834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01213" y="1629697"/>
            <a:ext cx="9989574" cy="3598606"/>
          </a:xfrm>
        </p:spPr>
        <p:txBody>
          <a:bodyPr anchor="ctr"/>
          <a:lstStyle/>
          <a:p>
            <a:pPr algn="ctr"/>
            <a:r>
              <a:rPr lang="en-US" dirty="0"/>
              <a:t>Trig worksheet</a:t>
            </a:r>
          </a:p>
        </p:txBody>
      </p:sp>
    </p:spTree>
    <p:extLst>
      <p:ext uri="{BB962C8B-B14F-4D97-AF65-F5344CB8AC3E}">
        <p14:creationId xmlns:p14="http://schemas.microsoft.com/office/powerpoint/2010/main" val="9186070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A9B52E-80C2-9ADC-0222-EA3EB748834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01213" y="1629697"/>
            <a:ext cx="9989574" cy="3598606"/>
          </a:xfrm>
        </p:spPr>
        <p:txBody>
          <a:bodyPr anchor="ctr"/>
          <a:lstStyle/>
          <a:p>
            <a:pPr algn="ctr"/>
            <a:r>
              <a:rPr lang="en-US" dirty="0"/>
              <a:t>Whiteboard race activity</a:t>
            </a:r>
          </a:p>
        </p:txBody>
      </p:sp>
    </p:spTree>
    <p:extLst>
      <p:ext uri="{BB962C8B-B14F-4D97-AF65-F5344CB8AC3E}">
        <p14:creationId xmlns:p14="http://schemas.microsoft.com/office/powerpoint/2010/main" val="12919595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4B7B5E-2FE7-6F90-7B2C-968D6A240CE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Extra practice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19FF6E8-67E8-776E-5F1F-F04CE7E15B0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01886" y="2082322"/>
            <a:ext cx="6281561" cy="39956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932016"/>
      </p:ext>
    </p:extLst>
  </p:cSld>
  <p:clrMapOvr>
    <a:masterClrMapping/>
  </p:clrMapOvr>
</p:sld>
</file>

<file path=ppt/theme/theme1.xml><?xml version="1.0" encoding="utf-8"?>
<a:theme xmlns:a="http://schemas.openxmlformats.org/drawingml/2006/main" name="ChronicleVTI">
  <a:themeElements>
    <a:clrScheme name="Chronicle">
      <a:dk1>
        <a:srgbClr val="000000"/>
      </a:dk1>
      <a:lt1>
        <a:srgbClr val="FFFFFF"/>
      </a:lt1>
      <a:dk2>
        <a:srgbClr val="1C1C32"/>
      </a:dk2>
      <a:lt2>
        <a:srgbClr val="F8F4F1"/>
      </a:lt2>
      <a:accent1>
        <a:srgbClr val="734B67"/>
      </a:accent1>
      <a:accent2>
        <a:srgbClr val="959EBB"/>
      </a:accent2>
      <a:accent3>
        <a:srgbClr val="596781"/>
      </a:accent3>
      <a:accent4>
        <a:srgbClr val="7F6E8C"/>
      </a:accent4>
      <a:accent5>
        <a:srgbClr val="DB9A8F"/>
      </a:accent5>
      <a:accent6>
        <a:srgbClr val="C29AB1"/>
      </a:accent6>
      <a:hlink>
        <a:srgbClr val="778BA2"/>
      </a:hlink>
      <a:folHlink>
        <a:srgbClr val="A27C99"/>
      </a:folHlink>
    </a:clrScheme>
    <a:fontScheme name="Univers Calisto">
      <a:majorFont>
        <a:latin typeface="Univers Condensed"/>
        <a:ea typeface=""/>
        <a:cs typeface=""/>
      </a:majorFont>
      <a:minorFont>
        <a:latin typeface="Calisto M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 w="12700" cap="flat" cmpd="sng" algn="ctr">
          <a:noFill/>
          <a:prstDash val="solid"/>
          <a:miter lim="800000"/>
        </a:ln>
        <a:effectLst/>
        <a:extLst>
          <a:ext uri="{91240B29-F687-4F45-9708-019B960494DF}">
            <a14:hiddenLine xmlns:a14="http://schemas.microsoft.com/office/drawing/2010/main" w="12700" cap="flat" cmpd="sng" algn="ctr">
              <a:solidFill>
                <a:schemeClr val="accent1">
                  <a:shade val="50000"/>
                </a:schemeClr>
              </a:solidFill>
              <a:prstDash val="solid"/>
              <a:miter lim="800000"/>
            </a14:hiddenLine>
          </a:ext>
        </a:extLst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ChronicleVTI" id="{508E4D90-5116-4BF0-876B-3F422DD1F65F}" vid="{AA21DC3D-92A8-43A4-8358-ED428371CD5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Widescreen</PresentationFormat>
  <Slides>4</Slides>
  <Notes>2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ChronicleVTI</vt:lpstr>
      <vt:lpstr>Welcome to  Keira Roberts’ Math 2412 si</vt:lpstr>
      <vt:lpstr>Trig worksheet</vt:lpstr>
      <vt:lpstr>Whiteboard race activity</vt:lpstr>
      <vt:lpstr>Extra practice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 to  Keira Roberts’ Math 2412 si</dc:title>
  <dc:creator>Roberts, Keira N</dc:creator>
  <cp:lastModifiedBy>Roberts, Keira N</cp:lastModifiedBy>
  <cp:revision>4</cp:revision>
  <dcterms:created xsi:type="dcterms:W3CDTF">2025-10-17T16:46:51Z</dcterms:created>
  <dcterms:modified xsi:type="dcterms:W3CDTF">2025-10-27T18:38:21Z</dcterms:modified>
</cp:coreProperties>
</file>