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58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FA609-9DCA-4722-A459-7D225CE57B8A}" v="1" dt="2025-09-29T14:36:05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80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8090" y="644648"/>
            <a:ext cx="4941771" cy="3200400"/>
          </a:xfrm>
        </p:spPr>
        <p:txBody>
          <a:bodyPr anchor="ctr"/>
          <a:lstStyle/>
          <a:p>
            <a:pPr algn="ctr"/>
            <a:r>
              <a:rPr lang="en-US" dirty="0"/>
              <a:t>WELCOME TO</a:t>
            </a:r>
            <a:br>
              <a:rPr lang="en-US" dirty="0"/>
            </a:br>
            <a:r>
              <a:rPr lang="en-US" dirty="0"/>
              <a:t>KEIRA Roberts’</a:t>
            </a:r>
            <a:br>
              <a:rPr lang="en-US" dirty="0"/>
            </a:br>
            <a:r>
              <a:rPr lang="en-US" dirty="0"/>
              <a:t>math 2412 </a:t>
            </a:r>
            <a:r>
              <a:rPr lang="en-US" dirty="0" err="1"/>
              <a:t>si</a:t>
            </a:r>
            <a:br>
              <a:rPr lang="en-US" dirty="0"/>
            </a:br>
            <a:r>
              <a:rPr lang="en-US" dirty="0"/>
              <a:t>test prep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131F5-4182-28F4-7BE1-9394988140B2}"/>
              </a:ext>
            </a:extLst>
          </p:cNvPr>
          <p:cNvSpPr txBox="1"/>
          <p:nvPr/>
        </p:nvSpPr>
        <p:spPr>
          <a:xfrm>
            <a:off x="264836" y="5005009"/>
            <a:ext cx="8424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Please sign in on the orange sheet at the front, grab a copy of the worksheet, and get started on today’s warmup by scanning the QR code.</a:t>
            </a:r>
          </a:p>
        </p:txBody>
      </p:sp>
      <p:pic>
        <p:nvPicPr>
          <p:cNvPr id="5" name="Picture 4" descr="Kahoot code: 05834503">
            <a:extLst>
              <a:ext uri="{FF2B5EF4-FFF2-40B4-BE49-F238E27FC236}">
                <a16:creationId xmlns:a16="http://schemas.microsoft.com/office/drawing/2014/main" id="{E937A24E-1062-17F0-6DB3-708FB741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628" y="3617684"/>
            <a:ext cx="2862943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898BB-521B-1B5C-ADC4-A0AE180F9E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9B9BF-8C1E-5E6D-8175-88932745B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110" y="846392"/>
            <a:ext cx="6341177" cy="5165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C01F1E-91B2-3CC3-CA99-56DA15A99D9E}"/>
              </a:ext>
            </a:extLst>
          </p:cNvPr>
          <p:cNvSpPr txBox="1"/>
          <p:nvPr/>
        </p:nvSpPr>
        <p:spPr>
          <a:xfrm>
            <a:off x="-1834444" y="3987978"/>
            <a:ext cx="897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Aharoni" panose="020F0502020204030204" pitchFamily="34" charset="0"/>
              </a:rPr>
              <a:t>Step Seven: multiply</a:t>
            </a:r>
          </a:p>
          <a:p>
            <a:pPr algn="ctr"/>
            <a:r>
              <a:rPr lang="en-US" sz="3600" dirty="0">
                <a:latin typeface="Aharoni" panose="020F0502020204030204" pitchFamily="34" charset="0"/>
              </a:rPr>
              <a:t>              to find angles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A0801-24AC-9FAD-4161-62CC26F74EB8}"/>
              </a:ext>
            </a:extLst>
          </p:cNvPr>
          <p:cNvSpPr txBox="1"/>
          <p:nvPr/>
        </p:nvSpPr>
        <p:spPr>
          <a:xfrm>
            <a:off x="154264" y="4504717"/>
            <a:ext cx="279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30 deg.</a:t>
            </a:r>
          </a:p>
        </p:txBody>
      </p:sp>
    </p:spTree>
    <p:extLst>
      <p:ext uri="{BB962C8B-B14F-4D97-AF65-F5344CB8AC3E}">
        <p14:creationId xmlns:p14="http://schemas.microsoft.com/office/powerpoint/2010/main" val="335147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0692D-A3BD-7E38-71E7-E7BE4070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247" y="372273"/>
            <a:ext cx="5932583" cy="6113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BD651-2C60-C985-99FD-B6FC6C4467DA}"/>
              </a:ext>
            </a:extLst>
          </p:cNvPr>
          <p:cNvSpPr txBox="1"/>
          <p:nvPr/>
        </p:nvSpPr>
        <p:spPr>
          <a:xfrm>
            <a:off x="3427080" y="3124552"/>
            <a:ext cx="196649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/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292556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859" y="2368411"/>
            <a:ext cx="7288282" cy="2121177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Worksheet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914" y="768273"/>
            <a:ext cx="9432297" cy="558807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/>
              <a:t>Thank you for coming!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Other test preps tonight: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Cydni     6-8pm     Grant 107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Sophia     7-9pm     Science 111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remember to eat, hydrate, rest, and relax. Good luck and study hard!</a:t>
            </a:r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4"/>
            <a:ext cx="2895600" cy="1596536"/>
          </a:xfrm>
        </p:spPr>
        <p:txBody>
          <a:bodyPr>
            <a:normAutofit/>
          </a:bodyPr>
          <a:lstStyle/>
          <a:p>
            <a:r>
              <a:rPr lang="en-US"/>
              <a:t>Activity</a:t>
            </a:r>
          </a:p>
          <a:p>
            <a:r>
              <a:rPr lang="en-US"/>
              <a:t>Worksheet</a:t>
            </a:r>
          </a:p>
          <a:p>
            <a:r>
              <a:rPr lang="en-US"/>
              <a:t>Q &amp; 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029" y="3303791"/>
            <a:ext cx="4483868" cy="2117165"/>
          </a:xfrm>
        </p:spPr>
        <p:txBody>
          <a:bodyPr/>
          <a:lstStyle/>
          <a:p>
            <a:r>
              <a:rPr lang="en-US" dirty="0"/>
              <a:t>How to: Procedurally fill</a:t>
            </a:r>
            <a:br>
              <a:rPr lang="en-US" dirty="0"/>
            </a:br>
            <a:r>
              <a:rPr lang="en-US" dirty="0"/>
              <a:t>The unit circle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EE6ED-6809-62A8-4C17-125AF696A83E}"/>
              </a:ext>
            </a:extLst>
          </p:cNvPr>
          <p:cNvSpPr txBox="1"/>
          <p:nvPr/>
        </p:nvSpPr>
        <p:spPr>
          <a:xfrm>
            <a:off x="3731605" y="404053"/>
            <a:ext cx="814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haroni" panose="020F0502020204030204" pitchFamily="34" charset="0"/>
              </a:rPr>
              <a:t>Step One: fill in square root over 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</a:t>
            </a:r>
            <a:r>
              <a:rPr lang="en-US" sz="3600" dirty="0">
                <a:latin typeface="Aharon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14871-D1A4-B039-948D-B5E10EF20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866" y="1216109"/>
            <a:ext cx="5541971" cy="52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99DD98-9D5D-7E81-2A08-E0B5FBA2FB9E}"/>
              </a:ext>
            </a:extLst>
          </p:cNvPr>
          <p:cNvSpPr txBox="1"/>
          <p:nvPr/>
        </p:nvSpPr>
        <p:spPr>
          <a:xfrm>
            <a:off x="340428" y="296944"/>
            <a:ext cx="683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haroni" panose="020F0502020204030204" pitchFamily="34" charset="0"/>
              </a:rPr>
              <a:t>Step Two: fill in negative signs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3C3E8A-714F-A61E-E29B-E3B92791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24" y="1341480"/>
            <a:ext cx="5219576" cy="5219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BCE314-DADB-BC9A-0C26-6A978149FB7F}"/>
              </a:ext>
            </a:extLst>
          </p:cNvPr>
          <p:cNvSpPr txBox="1"/>
          <p:nvPr/>
        </p:nvSpPr>
        <p:spPr>
          <a:xfrm>
            <a:off x="7176266" y="2424899"/>
            <a:ext cx="6835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haroni" panose="020F0502020204030204" pitchFamily="34" charset="0"/>
              </a:rPr>
              <a:t>Quadrant 1: ( x, y)</a:t>
            </a:r>
          </a:p>
          <a:p>
            <a:pPr algn="l"/>
            <a:endParaRPr lang="en-US" sz="3600" dirty="0">
              <a:latin typeface="Aharoni" panose="020F0502020204030204" pitchFamily="34" charset="0"/>
            </a:endParaRPr>
          </a:p>
          <a:p>
            <a:pPr algn="l"/>
            <a:r>
              <a:rPr lang="en-US" sz="3600" dirty="0">
                <a:latin typeface="Aharoni" panose="020F0502020204030204" pitchFamily="34" charset="0"/>
              </a:rPr>
              <a:t>Quadrant 2: (-x, y)</a:t>
            </a:r>
          </a:p>
          <a:p>
            <a:pPr algn="l"/>
            <a:endParaRPr lang="en-US" sz="3600" dirty="0">
              <a:latin typeface="Aharoni" panose="020F0502020204030204" pitchFamily="34" charset="0"/>
            </a:endParaRPr>
          </a:p>
          <a:p>
            <a:pPr algn="l"/>
            <a:r>
              <a:rPr lang="en-US" sz="3600" dirty="0">
                <a:latin typeface="Aharoni" panose="020F0502020204030204" pitchFamily="34" charset="0"/>
              </a:rPr>
              <a:t>Quadrant 3: (-x,-y)</a:t>
            </a:r>
          </a:p>
          <a:p>
            <a:pPr algn="l"/>
            <a:endParaRPr lang="en-US" sz="3600" dirty="0">
              <a:latin typeface="Aharoni" panose="020F0502020204030204" pitchFamily="34" charset="0"/>
            </a:endParaRPr>
          </a:p>
          <a:p>
            <a:pPr algn="l"/>
            <a:r>
              <a:rPr lang="en-US" sz="3600" dirty="0">
                <a:latin typeface="Aharoni" panose="020F0502020204030204" pitchFamily="34" charset="0"/>
              </a:rPr>
              <a:t>Quadrant 4: ( x,-y)</a:t>
            </a:r>
          </a:p>
        </p:txBody>
      </p:sp>
    </p:spTree>
    <p:extLst>
      <p:ext uri="{BB962C8B-B14F-4D97-AF65-F5344CB8AC3E}">
        <p14:creationId xmlns:p14="http://schemas.microsoft.com/office/powerpoint/2010/main" val="248884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CB16D3-C4D7-02A7-EE10-6F5A655EB1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3"/>
          <a:stretch>
            <a:fillRect/>
          </a:stretch>
        </p:blipFill>
        <p:spPr>
          <a:xfrm>
            <a:off x="356212" y="610287"/>
            <a:ext cx="6054993" cy="59557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D275D6-1E48-08AB-30C1-4D84A49BB28F}"/>
              </a:ext>
            </a:extLst>
          </p:cNvPr>
          <p:cNvSpPr txBox="1"/>
          <p:nvPr/>
        </p:nvSpPr>
        <p:spPr>
          <a:xfrm>
            <a:off x="5762098" y="1832678"/>
            <a:ext cx="6835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haroni" panose="020F0502020204030204" pitchFamily="34" charset="0"/>
              </a:rPr>
              <a:t>Step Three: fill in</a:t>
            </a:r>
          </a:p>
          <a:p>
            <a:pPr algn="ctr"/>
            <a:endParaRPr lang="en-US" sz="3600" dirty="0">
              <a:latin typeface="Aharoni" panose="020F0502020204030204" pitchFamily="34" charset="0"/>
            </a:endParaRPr>
          </a:p>
          <a:p>
            <a:pPr algn="ctr"/>
            <a:r>
              <a:rPr lang="en-US" sz="3600" dirty="0">
                <a:latin typeface="Aharoni" panose="020F0502020204030204" pitchFamily="34" charset="0"/>
              </a:rPr>
              <a:t>( 1, 0)</a:t>
            </a:r>
          </a:p>
          <a:p>
            <a:pPr algn="ctr"/>
            <a:endParaRPr lang="en-US" sz="3600" dirty="0">
              <a:latin typeface="Aharoni" panose="020F0502020204030204" pitchFamily="34" charset="0"/>
            </a:endParaRPr>
          </a:p>
          <a:p>
            <a:pPr algn="ctr"/>
            <a:r>
              <a:rPr lang="en-US" sz="3600" dirty="0">
                <a:latin typeface="Aharoni" panose="020F0502020204030204" pitchFamily="34" charset="0"/>
              </a:rPr>
              <a:t>(-1, 0)               ( 0, 1)</a:t>
            </a:r>
          </a:p>
          <a:p>
            <a:pPr algn="ctr"/>
            <a:endParaRPr lang="en-US" sz="3600" dirty="0">
              <a:latin typeface="Aharoni" panose="020F0502020204030204" pitchFamily="34" charset="0"/>
            </a:endParaRPr>
          </a:p>
          <a:p>
            <a:pPr algn="ctr"/>
            <a:r>
              <a:rPr lang="en-US" sz="3600" dirty="0">
                <a:latin typeface="Aharoni" panose="020F0502020204030204" pitchFamily="34" charset="0"/>
              </a:rPr>
              <a:t>( 0,-1)</a:t>
            </a:r>
          </a:p>
        </p:txBody>
      </p:sp>
    </p:spTree>
    <p:extLst>
      <p:ext uri="{BB962C8B-B14F-4D97-AF65-F5344CB8AC3E}">
        <p14:creationId xmlns:p14="http://schemas.microsoft.com/office/powerpoint/2010/main" val="380466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5924A-2E62-08D6-C21A-7FA74998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FA16E-10C8-BA47-3201-455D0B23F315}"/>
              </a:ext>
            </a:extLst>
          </p:cNvPr>
          <p:cNvSpPr txBox="1"/>
          <p:nvPr/>
        </p:nvSpPr>
        <p:spPr>
          <a:xfrm>
            <a:off x="4810086" y="334163"/>
            <a:ext cx="683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haroni" panose="020F0502020204030204" pitchFamily="34" charset="0"/>
              </a:rPr>
              <a:t>Step Four: 2 options to fill in 1’s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4AC49-5AC5-0916-44C3-43C17071A0EF}"/>
              </a:ext>
            </a:extLst>
          </p:cNvPr>
          <p:cNvSpPr txBox="1"/>
          <p:nvPr/>
        </p:nvSpPr>
        <p:spPr>
          <a:xfrm>
            <a:off x="767095" y="5877505"/>
            <a:ext cx="538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haroni" panose="020F0502020204030204" pitchFamily="34" charset="0"/>
              </a:rPr>
              <a:t>Option A: pair up 1’s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5132FE-4FFE-6878-292B-A193699B2089}"/>
              </a:ext>
            </a:extLst>
          </p:cNvPr>
          <p:cNvSpPr txBox="1"/>
          <p:nvPr/>
        </p:nvSpPr>
        <p:spPr>
          <a:xfrm>
            <a:off x="6211957" y="5877506"/>
            <a:ext cx="610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haroni" panose="020F0502020204030204" pitchFamily="34" charset="0"/>
              </a:rPr>
              <a:t>Option B: approximate ½’s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A31E82-7592-49ED-57C9-EB78D30B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27" y="1356826"/>
            <a:ext cx="5502930" cy="4244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2526C9-6335-DEDE-5E04-F7AADF85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655" y="1341753"/>
            <a:ext cx="4383247" cy="42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8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C0BD42-7B9B-BD55-0B11-781855268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6" y="1085413"/>
            <a:ext cx="5917281" cy="5606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C8AB49-90A1-D954-ED22-D09FEF7C00CC}"/>
              </a:ext>
            </a:extLst>
          </p:cNvPr>
          <p:cNvSpPr txBox="1"/>
          <p:nvPr/>
        </p:nvSpPr>
        <p:spPr>
          <a:xfrm>
            <a:off x="1860997" y="439082"/>
            <a:ext cx="683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haroni" panose="020F0502020204030204" pitchFamily="34" charset="0"/>
              </a:rPr>
              <a:t>Step Five: 1 -&gt; 2 -&gt;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C28FC-2052-2F3D-6574-C6E8B1633435}"/>
              </a:ext>
            </a:extLst>
          </p:cNvPr>
          <p:cNvSpPr txBox="1"/>
          <p:nvPr/>
        </p:nvSpPr>
        <p:spPr>
          <a:xfrm>
            <a:off x="6971470" y="5772587"/>
            <a:ext cx="683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haroni" panose="020F0502020204030204" pitchFamily="34" charset="0"/>
              </a:rPr>
              <a:t>Or, use the left hand rule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999334-6DF1-8D06-A089-4B3597C4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1" b="14391"/>
          <a:stretch>
            <a:fillRect/>
          </a:stretch>
        </p:blipFill>
        <p:spPr>
          <a:xfrm>
            <a:off x="6971470" y="97980"/>
            <a:ext cx="5220529" cy="53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3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4A804-12C8-5AA4-BFDF-0136C572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52B5A-9167-7014-4D93-3DAAF33D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25" y="567100"/>
            <a:ext cx="5966586" cy="578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E81B74-2BB5-64AC-B2C9-3FAE7E640E81}"/>
              </a:ext>
            </a:extLst>
          </p:cNvPr>
          <p:cNvSpPr txBox="1"/>
          <p:nvPr/>
        </p:nvSpPr>
        <p:spPr>
          <a:xfrm>
            <a:off x="7732054" y="3424296"/>
            <a:ext cx="6835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haroni" panose="020F0502020204030204" pitchFamily="34" charset="0"/>
              </a:rPr>
              <a:t>Step Six: mirror </a:t>
            </a:r>
          </a:p>
          <a:p>
            <a:pPr algn="l"/>
            <a:r>
              <a:rPr lang="en-US" sz="3600" dirty="0">
                <a:latin typeface="Aharoni" panose="020F0502020204030204" pitchFamily="34" charset="0"/>
              </a:rPr>
              <a:t>across the axes</a:t>
            </a:r>
          </a:p>
        </p:txBody>
      </p:sp>
    </p:spTree>
    <p:extLst>
      <p:ext uri="{BB962C8B-B14F-4D97-AF65-F5344CB8AC3E}">
        <p14:creationId xmlns:p14="http://schemas.microsoft.com/office/powerpoint/2010/main" val="42734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A4FD8-56EC-8126-7587-2B7C0397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804B77-7FB9-0760-26D8-BFD4CEF1F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59" y="1316987"/>
            <a:ext cx="5441246" cy="5221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13203-E22F-1095-144E-F2FF349E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904" y="1319317"/>
            <a:ext cx="5251637" cy="52195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821C0F-97C3-379C-CB65-6A8ECFFDA8D2}"/>
              </a:ext>
            </a:extLst>
          </p:cNvPr>
          <p:cNvSpPr txBox="1"/>
          <p:nvPr/>
        </p:nvSpPr>
        <p:spPr>
          <a:xfrm>
            <a:off x="2837901" y="319089"/>
            <a:ext cx="897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latin typeface="Aharoni" panose="020F0502020204030204" pitchFamily="34" charset="0"/>
              </a:rPr>
              <a:t>Step Seven: multiply         to find angles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1B86C9-A75B-6C9D-605C-3604F1E99A6A}"/>
              </a:ext>
            </a:extLst>
          </p:cNvPr>
          <p:cNvSpPr txBox="1"/>
          <p:nvPr/>
        </p:nvSpPr>
        <p:spPr>
          <a:xfrm>
            <a:off x="7327115" y="226755"/>
            <a:ext cx="196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2pi</a:t>
            </a:r>
          </a:p>
        </p:txBody>
      </p:sp>
    </p:spTree>
    <p:extLst>
      <p:ext uri="{BB962C8B-B14F-4D97-AF65-F5344CB8AC3E}">
        <p14:creationId xmlns:p14="http://schemas.microsoft.com/office/powerpoint/2010/main" val="6383162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{15937F6D-54FD-4827-8288-4DE5DC250A16}TF7521aafa-c748-4c40-a498-ba511be234dc5b1b6097_win32-5039330bb2f3</Template>
  <TotalTime>0</TotalTime>
  <Words>255</Words>
  <Application>Microsoft Office PowerPoint</Application>
  <PresentationFormat>Widescreen</PresentationFormat>
  <Paragraphs>51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ADLaM Display</vt:lpstr>
      <vt:lpstr>Aharoni</vt:lpstr>
      <vt:lpstr>Arial</vt:lpstr>
      <vt:lpstr>Calibri</vt:lpstr>
      <vt:lpstr>Tenorite</vt:lpstr>
      <vt:lpstr>Custom</vt:lpstr>
      <vt:lpstr>WELCOME TO KEIRA Roberts’ math 2412 si test prep</vt:lpstr>
      <vt:lpstr>AGENDA</vt:lpstr>
      <vt:lpstr>How to: Procedurally fill The unit circle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Worksheet</vt:lpstr>
      <vt:lpstr>Any questions?</vt:lpstr>
      <vt:lpstr>Thank you for coming!  Other test preps tonight:  Cydni     6-8pm     Grant 107  Sophia     7-9pm     Science 111   remember to eat, hydrate, rest, and relax. Good luck and study hard!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KEIRA Roberts’ math 2412 si test prep</dc:title>
  <dc:creator>Keira Roberts</dc:creator>
  <cp:lastModifiedBy>Keira Roberts</cp:lastModifiedBy>
  <cp:revision>5</cp:revision>
  <dcterms:created xsi:type="dcterms:W3CDTF">2025-09-10T18:13:23Z</dcterms:created>
  <dcterms:modified xsi:type="dcterms:W3CDTF">2025-09-29T14:51:11Z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