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256" r:id="rId5"/>
    <p:sldId id="257" r:id="rId6"/>
    <p:sldId id="258" r:id="rId7"/>
    <p:sldId id="280" r:id="rId8"/>
    <p:sldId id="290" r:id="rId9"/>
    <p:sldId id="278" r:id="rId10"/>
    <p:sldId id="282" r:id="rId11"/>
    <p:sldId id="283" r:id="rId12"/>
    <p:sldId id="284" r:id="rId13"/>
    <p:sldId id="285" r:id="rId14"/>
    <p:sldId id="286" r:id="rId15"/>
    <p:sldId id="287" r:id="rId16"/>
    <p:sldId id="288" r:id="rId17"/>
    <p:sldId id="289" r:id="rId18"/>
    <p:sldId id="291" r:id="rId19"/>
    <p:sldId id="259" r:id="rId20"/>
    <p:sldId id="260" r:id="rId21"/>
    <p:sldId id="261" r:id="rId22"/>
    <p:sldId id="262" r:id="rId23"/>
    <p:sldId id="263" r:id="rId24"/>
    <p:sldId id="264"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51EA71-E7FC-D74B-AFA9-27751DBBDDF4}" v="1" dt="2025-10-29T19:05:36.548"/>
    <p1510:client id="{819FA170-4F8D-4170-B9D6-A5C3606082F1}" v="43" dt="2025-10-29T19:31:38.6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9" d="100"/>
          <a:sy n="79" d="100"/>
        </p:scale>
        <p:origin x="806" y="41"/>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10/29/2025</a:t>
            </a:fld>
            <a:endParaRPr lang="en-US"/>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a:p>
        </p:txBody>
      </p:sp>
    </p:spTree>
    <p:extLst>
      <p:ext uri="{BB962C8B-B14F-4D97-AF65-F5344CB8AC3E}">
        <p14:creationId xmlns:p14="http://schemas.microsoft.com/office/powerpoint/2010/main" val="1778128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a:p>
        </p:txBody>
      </p:sp>
    </p:spTree>
    <p:extLst>
      <p:ext uri="{BB962C8B-B14F-4D97-AF65-F5344CB8AC3E}">
        <p14:creationId xmlns:p14="http://schemas.microsoft.com/office/powerpoint/2010/main" val="4040438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a:p>
        </p:txBody>
      </p:sp>
    </p:spTree>
    <p:extLst>
      <p:ext uri="{BB962C8B-B14F-4D97-AF65-F5344CB8AC3E}">
        <p14:creationId xmlns:p14="http://schemas.microsoft.com/office/powerpoint/2010/main" val="2843954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a:p>
        </p:txBody>
      </p:sp>
    </p:spTree>
    <p:extLst>
      <p:ext uri="{BB962C8B-B14F-4D97-AF65-F5344CB8AC3E}">
        <p14:creationId xmlns:p14="http://schemas.microsoft.com/office/powerpoint/2010/main" val="2066144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a:p>
        </p:txBody>
      </p:sp>
    </p:spTree>
    <p:extLst>
      <p:ext uri="{BB962C8B-B14F-4D97-AF65-F5344CB8AC3E}">
        <p14:creationId xmlns:p14="http://schemas.microsoft.com/office/powerpoint/2010/main" val="2182522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a:p>
        </p:txBody>
      </p:sp>
    </p:spTree>
    <p:extLst>
      <p:ext uri="{BB962C8B-B14F-4D97-AF65-F5344CB8AC3E}">
        <p14:creationId xmlns:p14="http://schemas.microsoft.com/office/powerpoint/2010/main" val="1025326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41918" y="3329790"/>
            <a:ext cx="4941771" cy="3200400"/>
          </a:xfrm>
        </p:spPr>
        <p:txBody>
          <a:bodyPr anchor="ctr">
            <a:noAutofit/>
          </a:bodyPr>
          <a:lstStyle>
            <a:lvl1pPr algn="l">
              <a:defRPr sz="3600" spc="150" baseline="0"/>
            </a:lvl1pPr>
          </a:lstStyle>
          <a:p>
            <a:r>
              <a:rPr lang="en-US"/>
              <a:t>CLICK TO add title</a:t>
            </a:r>
          </a:p>
        </p:txBody>
      </p:sp>
      <p:pic>
        <p:nvPicPr>
          <p:cNvPr id="8" name="Graphic 7">
            <a:extLst>
              <a:ext uri="{FF2B5EF4-FFF2-40B4-BE49-F238E27FC236}">
                <a16:creationId xmlns:a16="http://schemas.microsoft.com/office/drawing/2014/main" id="{A04F1E16-9A84-4D0E-9706-79C396AF6AE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1" y="895350"/>
            <a:ext cx="3247662" cy="1917700"/>
          </a:xfrm>
        </p:spPr>
        <p:txBody>
          <a:bodyPr>
            <a:normAutofit/>
          </a:bodyPr>
          <a:lstStyle>
            <a:lvl1pPr algn="l">
              <a:defRPr lang="en-US" sz="24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A14C3057-3BCC-F9A2-98D8-17DDB36F1823}"/>
              </a:ext>
            </a:extLst>
          </p:cNvPr>
          <p:cNvSpPr>
            <a:spLocks noGrp="1"/>
          </p:cNvSpPr>
          <p:nvPr>
            <p:ph sz="half" idx="16" hasCustomPrompt="1"/>
          </p:nvPr>
        </p:nvSpPr>
        <p:spPr>
          <a:xfrm>
            <a:off x="838200" y="2813049"/>
            <a:ext cx="3247662" cy="323849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4216396" y="895927"/>
            <a:ext cx="7137404" cy="5115889"/>
          </a:xfrm>
        </p:spPr>
        <p:txBody>
          <a:bodyPr>
            <a:normAutofit/>
          </a:bodyPr>
          <a:lstStyle>
            <a:lvl1pPr marL="0" indent="0" algn="ctr">
              <a:buNone/>
              <a:defRPr sz="2000"/>
            </a:lvl1pPr>
          </a:lstStyle>
          <a:p>
            <a:r>
              <a:rPr lang="en-US"/>
              <a:t>Click icon to add table</a:t>
            </a:r>
          </a:p>
        </p:txBody>
      </p:sp>
      <p:sp>
        <p:nvSpPr>
          <p:cNvPr id="10" name="Footer Placeholder 4">
            <a:extLst>
              <a:ext uri="{FF2B5EF4-FFF2-40B4-BE49-F238E27FC236}">
                <a16:creationId xmlns:a16="http://schemas.microsoft.com/office/drawing/2014/main" id="{5F91997C-538B-C8B9-14D7-31A1932F69C3}"/>
              </a:ext>
            </a:extLst>
          </p:cNvPr>
          <p:cNvSpPr>
            <a:spLocks noGrp="1"/>
          </p:cNvSpPr>
          <p:nvPr>
            <p:ph type="ftr" sz="quarter" idx="11"/>
          </p:nvPr>
        </p:nvSpPr>
        <p:spPr>
          <a:xfrm>
            <a:off x="731615" y="6356349"/>
            <a:ext cx="3819228" cy="365125"/>
          </a:xfrm>
        </p:spPr>
        <p:txBody>
          <a:bodyPr/>
          <a:lstStyle>
            <a:lvl1pPr algn="l">
              <a:defRPr sz="900"/>
            </a:lvl1pPr>
          </a:lstStyle>
          <a:p>
            <a:r>
              <a:rPr lang="en-US"/>
              <a:t>PRESENTATION TITLE</a:t>
            </a:r>
          </a:p>
        </p:txBody>
      </p:sp>
      <p:sp>
        <p:nvSpPr>
          <p:cNvPr id="11" name="Slide Number Placeholder 5">
            <a:extLst>
              <a:ext uri="{FF2B5EF4-FFF2-40B4-BE49-F238E27FC236}">
                <a16:creationId xmlns:a16="http://schemas.microsoft.com/office/drawing/2014/main" id="{1F777EF4-982E-9337-7E82-31DC723C1273}"/>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grpSp>
        <p:nvGrpSpPr>
          <p:cNvPr id="14" name="Group 13">
            <a:extLst>
              <a:ext uri="{FF2B5EF4-FFF2-40B4-BE49-F238E27FC236}">
                <a16:creationId xmlns:a16="http://schemas.microsoft.com/office/drawing/2014/main" id="{E34303BA-AFB6-0E22-486F-785994E3B7B1}"/>
              </a:ext>
              <a:ext uri="{C183D7F6-B498-43B3-948B-1728B52AA6E4}">
                <adec:decorative xmlns:adec="http://schemas.microsoft.com/office/drawing/2017/decorative" val="1"/>
              </a:ext>
            </a:extLst>
          </p:cNvPr>
          <p:cNvGrpSpPr/>
          <p:nvPr userDrawn="1"/>
        </p:nvGrpSpPr>
        <p:grpSpPr>
          <a:xfrm>
            <a:off x="0" y="0"/>
            <a:ext cx="2327564" cy="1505528"/>
            <a:chOff x="0" y="0"/>
            <a:chExt cx="2238376" cy="3105150"/>
          </a:xfrm>
        </p:grpSpPr>
        <p:cxnSp>
          <p:nvCxnSpPr>
            <p:cNvPr id="15" name="Straight Connector 14">
              <a:extLst>
                <a:ext uri="{FF2B5EF4-FFF2-40B4-BE49-F238E27FC236}">
                  <a16:creationId xmlns:a16="http://schemas.microsoft.com/office/drawing/2014/main" id="{F66E3A08-02EB-7B54-5089-E7A7F19FD725}"/>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14F9BE5-00B2-ADDF-771C-AB098B36C820}"/>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2808163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838200" y="337192"/>
            <a:ext cx="5655197" cy="199786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2705177"/>
            <a:ext cx="5733772" cy="448990"/>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hasCustomPrompt="1"/>
          </p:nvPr>
        </p:nvSpPr>
        <p:spPr>
          <a:xfrm>
            <a:off x="838199" y="3154166"/>
            <a:ext cx="5733773" cy="3032733"/>
          </a:xfrm>
        </p:spPr>
        <p:txBody>
          <a:bodyPr>
            <a:normAutofit/>
          </a:bodyPr>
          <a:lstStyle>
            <a:lvl1pPr marL="285750" indent="-285750">
              <a:lnSpc>
                <a:spcPct val="100000"/>
              </a:lnSpc>
              <a:buFont typeface="Arial" panose="020B0604020202020204" pitchFamily="34" charset="0"/>
              <a:buChar char="•"/>
              <a:defRPr sz="1800" spc="50" baseline="0"/>
            </a:lvl1pPr>
            <a:lvl2pPr marL="742950" indent="-285750">
              <a:lnSpc>
                <a:spcPct val="100000"/>
              </a:lnSpc>
              <a:buFont typeface="Arial" panose="020B0604020202020204" pitchFamily="34" charset="0"/>
              <a:buChar char="•"/>
              <a:defRPr sz="1800" spc="50" baseline="0"/>
            </a:lvl2pPr>
            <a:lvl3pPr marL="1200150" indent="-285750">
              <a:lnSpc>
                <a:spcPct val="100000"/>
              </a:lnSpc>
              <a:buFont typeface="Arial" panose="020B0604020202020204" pitchFamily="34" charset="0"/>
              <a:buChar char="•"/>
              <a:defRPr sz="1800" spc="50" baseline="0"/>
            </a:lvl3pPr>
            <a:lvl4pPr marL="1657350" indent="-285750">
              <a:lnSpc>
                <a:spcPct val="100000"/>
              </a:lnSpc>
              <a:buFont typeface="Arial" panose="020B0604020202020204" pitchFamily="34" charset="0"/>
              <a:buChar char="•"/>
              <a:defRPr sz="1800" spc="50" baseline="0"/>
            </a:lvl4pPr>
            <a:lvl5pPr marL="2114550" indent="-285750">
              <a:lnSpc>
                <a:spcPct val="100000"/>
              </a:lnSpc>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887108" y="2705177"/>
            <a:ext cx="3943627" cy="448989"/>
          </a:xfrm>
        </p:spPr>
        <p:txBody>
          <a:bodyPr anchor="ctr">
            <a:no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120DFF5-B64A-9744-4500-1D7BBA19BF1C}"/>
              </a:ext>
            </a:extLst>
          </p:cNvPr>
          <p:cNvSpPr>
            <a:spLocks noGrp="1"/>
          </p:cNvSpPr>
          <p:nvPr>
            <p:ph sz="half" idx="14" hasCustomPrompt="1"/>
          </p:nvPr>
        </p:nvSpPr>
        <p:spPr>
          <a:xfrm>
            <a:off x="7887107" y="3164867"/>
            <a:ext cx="3943627" cy="3032733"/>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a:xfrm>
            <a:off x="843986" y="6356350"/>
            <a:ext cx="4114800" cy="365125"/>
          </a:xfrm>
        </p:spPr>
        <p:txBody>
          <a:bodyPr/>
          <a:lstStyle>
            <a:lvl1pPr algn="l">
              <a:defRPr sz="900"/>
            </a:lvl1pPr>
          </a:lstStyle>
          <a:p>
            <a:r>
              <a:rPr lang="en-US"/>
              <a:t>PRESENTATION TITLE</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a:p>
        </p:txBody>
      </p:sp>
      <p:pic>
        <p:nvPicPr>
          <p:cNvPr id="13" name="Graphic 12">
            <a:extLst>
              <a:ext uri="{FF2B5EF4-FFF2-40B4-BE49-F238E27FC236}">
                <a16:creationId xmlns:a16="http://schemas.microsoft.com/office/drawing/2014/main" id="{E0588715-35AD-8BE1-A5FC-E28BDD3854A6}"/>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8645" t="319" r="28732" b="73496"/>
          <a:stretch/>
        </p:blipFill>
        <p:spPr>
          <a:xfrm rot="10800000" flipH="1">
            <a:off x="6308436" y="-11"/>
            <a:ext cx="5883564" cy="236642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a:t>CLICK TO add title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hasCustomPrompt="1"/>
          </p:nvPr>
        </p:nvSpPr>
        <p:spPr>
          <a:xfrm>
            <a:off x="4267200" y="3238103"/>
            <a:ext cx="4179570" cy="2850181"/>
          </a:xfrm>
        </p:spPr>
        <p:txBody>
          <a:bodyPr>
            <a:normAutofit/>
          </a:bodyPr>
          <a:lstStyle>
            <a:lvl1pPr marL="0" indent="0" algn="l">
              <a:lnSpc>
                <a:spcPct val="150000"/>
              </a:lnSpc>
              <a:buNone/>
              <a:defRPr sz="18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6" name="Graphic 5">
            <a:extLst>
              <a:ext uri="{FF2B5EF4-FFF2-40B4-BE49-F238E27FC236}">
                <a16:creationId xmlns:a16="http://schemas.microsoft.com/office/drawing/2014/main" id="{ED3361C9-310A-4255-A94E-B77588962DA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4267200" y="6356350"/>
            <a:ext cx="4179570" cy="365125"/>
          </a:xfrm>
        </p:spPr>
        <p:txBody>
          <a:bodyPr/>
          <a:lstStyle>
            <a:lvl1pPr algn="l">
              <a:defRPr sz="900"/>
            </a:lvl1pPr>
          </a:lstStyle>
          <a:p>
            <a:r>
              <a:rPr lang="en-US"/>
              <a:t>PRESENTATION TITLE</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4229100" y="0"/>
            <a:ext cx="7962901"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add title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hasCustomPrompt="1"/>
          </p:nvPr>
        </p:nvSpPr>
        <p:spPr>
          <a:xfrm>
            <a:off x="1333500" y="2674013"/>
            <a:ext cx="2895600" cy="3269589"/>
          </a:xfrm>
        </p:spPr>
        <p:txBody>
          <a:bodyPr>
            <a:normAutofit/>
          </a:bodyPr>
          <a:lstStyle>
            <a:lvl1pPr marL="0" indent="0">
              <a:lnSpc>
                <a:spcPct val="140000"/>
              </a:lnSpc>
              <a:spcBef>
                <a:spcPts val="1000"/>
              </a:spcBef>
              <a:buNone/>
              <a:defRPr sz="1800">
                <a:solidFill>
                  <a:schemeClr val="bg1"/>
                </a:solidFill>
              </a:defRPr>
            </a:lvl1pPr>
            <a:lvl2pPr marL="457200" indent="0">
              <a:lnSpc>
                <a:spcPct val="140000"/>
              </a:lnSpc>
              <a:spcBef>
                <a:spcPts val="1000"/>
              </a:spcBef>
              <a:buNone/>
              <a:defRPr sz="1800">
                <a:solidFill>
                  <a:schemeClr val="bg1"/>
                </a:solidFill>
              </a:defRPr>
            </a:lvl2pPr>
            <a:lvl3pPr marL="914400" indent="0">
              <a:lnSpc>
                <a:spcPct val="140000"/>
              </a:lnSpc>
              <a:spcBef>
                <a:spcPts val="1000"/>
              </a:spcBef>
              <a:buNone/>
              <a:defRPr sz="1800">
                <a:solidFill>
                  <a:schemeClr val="bg1"/>
                </a:solidFill>
              </a:defRPr>
            </a:lvl3pPr>
            <a:lvl4pPr marL="1371600" indent="0">
              <a:lnSpc>
                <a:spcPct val="140000"/>
              </a:lnSpc>
              <a:spcBef>
                <a:spcPts val="1000"/>
              </a:spcBef>
              <a:buNone/>
              <a:defRPr sz="1800">
                <a:solidFill>
                  <a:schemeClr val="bg1"/>
                </a:solidFill>
              </a:defRPr>
            </a:lvl4pPr>
            <a:lvl5pPr marL="1828800" indent="0">
              <a:lnSpc>
                <a:spcPct val="140000"/>
              </a:lnSpc>
              <a:spcBef>
                <a:spcPts val="1000"/>
              </a:spcBef>
              <a:buNone/>
              <a:defRPr sz="1800">
                <a:solidFill>
                  <a:schemeClr val="bg1"/>
                </a:solidFill>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018"/>
            <a:ext cx="4179570" cy="3377354"/>
          </a:xfrm>
        </p:spPr>
        <p:txBody>
          <a:bodyPr anchor="b">
            <a:noAutofit/>
          </a:bodyPr>
          <a:lstStyle>
            <a:lvl1pPr algn="l">
              <a:defRPr sz="3600" spc="150" baseline="0">
                <a:solidFill>
                  <a:schemeClr val="tx1"/>
                </a:solidFill>
              </a:defRPr>
            </a:lvl1pPr>
          </a:lstStyle>
          <a:p>
            <a:r>
              <a:rPr lang="en-US"/>
              <a:t>CLICK TO add title</a:t>
            </a:r>
          </a:p>
        </p:txBody>
      </p:sp>
      <p:grpSp>
        <p:nvGrpSpPr>
          <p:cNvPr id="4" name="Group 3">
            <a:extLst>
              <a:ext uri="{FF2B5EF4-FFF2-40B4-BE49-F238E27FC236}">
                <a16:creationId xmlns:a16="http://schemas.microsoft.com/office/drawing/2014/main" id="{4A96E214-6A61-C8A7-B1DB-C8C260C13441}"/>
              </a:ext>
              <a:ext uri="{C183D7F6-B498-43B3-948B-1728B52AA6E4}">
                <adec:decorative xmlns:adec="http://schemas.microsoft.com/office/drawing/2017/decorative" val="1"/>
              </a:ext>
            </a:extLst>
          </p:cNvPr>
          <p:cNvGrpSpPr/>
          <p:nvPr userDrawn="1"/>
        </p:nvGrpSpPr>
        <p:grpSpPr>
          <a:xfrm>
            <a:off x="0" y="0"/>
            <a:ext cx="6557818" cy="6858000"/>
            <a:chOff x="0" y="0"/>
            <a:chExt cx="4762501" cy="5186363"/>
          </a:xfrm>
        </p:grpSpPr>
        <p:cxnSp>
          <p:nvCxnSpPr>
            <p:cNvPr id="5" name="Straight Connector 4">
              <a:extLst>
                <a:ext uri="{FF2B5EF4-FFF2-40B4-BE49-F238E27FC236}">
                  <a16:creationId xmlns:a16="http://schemas.microsoft.com/office/drawing/2014/main" id="{A18BC1BC-99D6-D9F4-19F9-AAE722E2AE61}"/>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16F797-248B-2C75-29B9-DB65A809D47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250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87680"/>
            <a:ext cx="4179570" cy="3376691"/>
          </a:xfrm>
        </p:spPr>
        <p:txBody>
          <a:bodyPr anchor="b">
            <a:noAutofit/>
          </a:bodyPr>
          <a:lstStyle>
            <a:lvl1pPr algn="l">
              <a:defRPr sz="3600" spc="150" baseline="0">
                <a:solidFill>
                  <a:schemeClr val="bg1"/>
                </a:solidFill>
              </a:defRPr>
            </a:lvl1pPr>
          </a:lstStyle>
          <a:p>
            <a:r>
              <a:rPr lang="en-US"/>
              <a:t>CLICK TO add title</a:t>
            </a:r>
          </a:p>
        </p:txBody>
      </p:sp>
      <p:cxnSp>
        <p:nvCxnSpPr>
          <p:cNvPr id="7" name="Straight Connector 6">
            <a:extLst>
              <a:ext uri="{FF2B5EF4-FFF2-40B4-BE49-F238E27FC236}">
                <a16:creationId xmlns:a16="http://schemas.microsoft.com/office/drawing/2014/main" id="{5D8E94DD-0F7B-3F92-58EA-5F06D557BF40}"/>
              </a:ext>
              <a:ext uri="{C183D7F6-B498-43B3-948B-1728B52AA6E4}">
                <adec:decorative xmlns:adec="http://schemas.microsoft.com/office/drawing/2017/decorative" val="1"/>
              </a:ext>
            </a:extLst>
          </p:cNvPr>
          <p:cNvCxnSpPr>
            <a:cxnSpLocks/>
          </p:cNvCxnSpPr>
          <p:nvPr userDrawn="1"/>
        </p:nvCxnSpPr>
        <p:spPr>
          <a:xfrm>
            <a:off x="3990667" y="0"/>
            <a:ext cx="1126278" cy="251229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419F5397-34DB-BC88-ADF5-AA470A06FE50}"/>
              </a:ext>
            </a:extLst>
          </p:cNvPr>
          <p:cNvSpPr>
            <a:spLocks noGrp="1"/>
          </p:cNvSpPr>
          <p:nvPr>
            <p:ph type="pic" sz="quarter" idx="10"/>
          </p:nvPr>
        </p:nvSpPr>
        <p:spPr>
          <a:xfrm>
            <a:off x="0" y="-5080"/>
            <a:ext cx="6576291" cy="6872605"/>
          </a:xfrm>
          <a:custGeom>
            <a:avLst/>
            <a:gdLst>
              <a:gd name="connsiteX0" fmla="*/ 0 w 6576291"/>
              <a:gd name="connsiteY0" fmla="*/ 0 h 6867525"/>
              <a:gd name="connsiteX1" fmla="*/ 6576291 w 6576291"/>
              <a:gd name="connsiteY1" fmla="*/ 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044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 name="connsiteX0" fmla="*/ 0 w 6576291"/>
              <a:gd name="connsiteY0" fmla="*/ 0 h 6867525"/>
              <a:gd name="connsiteX1" fmla="*/ 3624811 w 6576291"/>
              <a:gd name="connsiteY1" fmla="*/ 10160 h 6867525"/>
              <a:gd name="connsiteX2" fmla="*/ 6576291 w 6576291"/>
              <a:gd name="connsiteY2" fmla="*/ 6867525 h 6867525"/>
              <a:gd name="connsiteX3" fmla="*/ 0 w 6576291"/>
              <a:gd name="connsiteY3" fmla="*/ 6867525 h 6867525"/>
              <a:gd name="connsiteX4" fmla="*/ 0 w 6576291"/>
              <a:gd name="connsiteY4" fmla="*/ 0 h 6867525"/>
              <a:gd name="connsiteX0" fmla="*/ 0 w 6576291"/>
              <a:gd name="connsiteY0" fmla="*/ 5080 h 6872605"/>
              <a:gd name="connsiteX1" fmla="*/ 3629891 w 6576291"/>
              <a:gd name="connsiteY1" fmla="*/ 0 h 6872605"/>
              <a:gd name="connsiteX2" fmla="*/ 6576291 w 6576291"/>
              <a:gd name="connsiteY2" fmla="*/ 6872605 h 6872605"/>
              <a:gd name="connsiteX3" fmla="*/ 0 w 6576291"/>
              <a:gd name="connsiteY3" fmla="*/ 6872605 h 6872605"/>
              <a:gd name="connsiteX4" fmla="*/ 0 w 6576291"/>
              <a:gd name="connsiteY4" fmla="*/ 5080 h 68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76291" h="6872605">
                <a:moveTo>
                  <a:pt x="0" y="5080"/>
                </a:moveTo>
                <a:lnTo>
                  <a:pt x="3629891" y="0"/>
                </a:lnTo>
                <a:lnTo>
                  <a:pt x="6576291" y="6872605"/>
                </a:lnTo>
                <a:lnTo>
                  <a:pt x="0" y="6872605"/>
                </a:lnTo>
                <a:lnTo>
                  <a:pt x="0" y="5080"/>
                </a:lnTo>
                <a:close/>
              </a:path>
            </a:pathLst>
          </a:custGeom>
        </p:spPr>
        <p:txBody>
          <a:bodyPr lIns="182880" tIns="182880" bIns="91440">
            <a:normAutofit/>
          </a:bodyPr>
          <a:lstStyle>
            <a:lvl1pPr marL="0" indent="0">
              <a:buNone/>
              <a:defRPr sz="2000">
                <a:solidFill>
                  <a:schemeClr val="bg1"/>
                </a:solidFill>
              </a:defRPr>
            </a:lvl1pPr>
          </a:lstStyle>
          <a:p>
            <a:r>
              <a:rPr lang="en-US"/>
              <a:t>Click icon to add picture</a:t>
            </a:r>
          </a:p>
        </p:txBody>
      </p:sp>
    </p:spTree>
    <p:extLst>
      <p:ext uri="{BB962C8B-B14F-4D97-AF65-F5344CB8AC3E}">
        <p14:creationId xmlns:p14="http://schemas.microsoft.com/office/powerpoint/2010/main" val="3754018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22318" y="268360"/>
            <a:ext cx="7288282" cy="2121177"/>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Content Placeholder 3">
            <a:extLst>
              <a:ext uri="{FF2B5EF4-FFF2-40B4-BE49-F238E27FC236}">
                <a16:creationId xmlns:a16="http://schemas.microsoft.com/office/drawing/2014/main" id="{EAC9D25F-5B3D-F5B2-5D02-C6BC6AA8987B}"/>
              </a:ext>
            </a:extLst>
          </p:cNvPr>
          <p:cNvSpPr>
            <a:spLocks noGrp="1"/>
          </p:cNvSpPr>
          <p:nvPr>
            <p:ph sz="half" idx="2" hasCustomPrompt="1"/>
          </p:nvPr>
        </p:nvSpPr>
        <p:spPr>
          <a:xfrm>
            <a:off x="1322388" y="2763078"/>
            <a:ext cx="7288212" cy="3407051"/>
          </a:xfrm>
        </p:spPr>
        <p:txBody>
          <a:bodyPr>
            <a:normAutofit/>
          </a:bodyPr>
          <a:lstStyle>
            <a:lvl1pPr marL="0" indent="0">
              <a:lnSpc>
                <a:spcPct val="100000"/>
              </a:lnSpc>
              <a:buFont typeface="Arial" panose="020B0604020202020204" pitchFamily="34" charset="0"/>
              <a:buNone/>
              <a:defRPr sz="1800" b="1"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18E16CF1-2502-F2F0-2C27-2DD7979033E2}"/>
              </a:ext>
              <a:ext uri="{C183D7F6-B498-43B3-948B-1728B52AA6E4}">
                <adec:decorative xmlns:adec="http://schemas.microsoft.com/office/drawing/2017/decorative" val="1"/>
              </a:ext>
            </a:extLst>
          </p:cNvPr>
          <p:cNvGrpSpPr/>
          <p:nvPr userDrawn="1"/>
        </p:nvGrpSpPr>
        <p:grpSpPr>
          <a:xfrm>
            <a:off x="9096374" y="-25401"/>
            <a:ext cx="3095625" cy="6883401"/>
            <a:chOff x="9096375" y="-25401"/>
            <a:chExt cx="3095625" cy="6883401"/>
          </a:xfrm>
        </p:grpSpPr>
        <p:cxnSp>
          <p:nvCxnSpPr>
            <p:cNvPr id="10" name="Straight Connector 9">
              <a:extLst>
                <a:ext uri="{FF2B5EF4-FFF2-40B4-BE49-F238E27FC236}">
                  <a16:creationId xmlns:a16="http://schemas.microsoft.com/office/drawing/2014/main" id="{6322A6FB-333C-65AE-23D8-08BCEA174D43}"/>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2BB247-4598-A983-DEBF-6F042C1DB0BC}"/>
                </a:ext>
              </a:extLst>
            </p:cNvPr>
            <p:cNvCxnSpPr>
              <a:cxnSpLocks/>
            </p:cNvCxnSpPr>
            <p:nvPr userDrawn="1"/>
          </p:nvCxnSpPr>
          <p:spPr>
            <a:xfrm flipH="1">
              <a:off x="9381744" y="-25401"/>
              <a:ext cx="2810256" cy="6883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34E84FEE-D475-A71D-7996-5925602ECF9A}"/>
              </a:ext>
              <a:ext uri="{C183D7F6-B498-43B3-948B-1728B52AA6E4}">
                <adec:decorative xmlns:adec="http://schemas.microsoft.com/office/drawing/2017/decorative" val="1"/>
              </a:ext>
            </a:extLst>
          </p:cNvPr>
          <p:cNvCxnSpPr>
            <a:cxnSpLocks/>
          </p:cNvCxnSpPr>
          <p:nvPr userDrawn="1"/>
        </p:nvCxnSpPr>
        <p:spPr>
          <a:xfrm rot="10800000" flipH="1">
            <a:off x="-1" y="-25403"/>
            <a:ext cx="1210573" cy="204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7459776D-4049-CB00-C321-0627C169BC51}"/>
              </a:ext>
            </a:extLst>
          </p:cNvPr>
          <p:cNvSpPr>
            <a:spLocks noGrp="1"/>
          </p:cNvSpPr>
          <p:nvPr>
            <p:ph type="ftr" sz="quarter" idx="11"/>
          </p:nvPr>
        </p:nvSpPr>
        <p:spPr>
          <a:xfrm>
            <a:off x="1333500" y="6356349"/>
            <a:ext cx="3819228" cy="365125"/>
          </a:xfrm>
        </p:spPr>
        <p:txBody>
          <a:bodyPr/>
          <a:lstStyle>
            <a:lvl1pPr algn="l">
              <a:defRPr sz="900"/>
            </a:lvl1pPr>
          </a:lstStyle>
          <a:p>
            <a:r>
              <a:rPr lang="en-US"/>
              <a:t>PRESENTATION TITLE</a:t>
            </a:r>
          </a:p>
        </p:txBody>
      </p:sp>
      <p:sp>
        <p:nvSpPr>
          <p:cNvPr id="16" name="Slide Number Placeholder 5">
            <a:extLst>
              <a:ext uri="{FF2B5EF4-FFF2-40B4-BE49-F238E27FC236}">
                <a16:creationId xmlns:a16="http://schemas.microsoft.com/office/drawing/2014/main" id="{EDE114AF-34C6-A062-7340-858BC27DA264}"/>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4249735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406400"/>
            <a:ext cx="4179570" cy="3457971"/>
          </a:xfrm>
        </p:spPr>
        <p:txBody>
          <a:bodyPr anchor="b">
            <a:noAutofit/>
          </a:bodyPr>
          <a:lstStyle>
            <a:lvl1pPr algn="l">
              <a:defRPr sz="3600" spc="150" baseline="0">
                <a:solidFill>
                  <a:schemeClr val="bg1"/>
                </a:solidFill>
              </a:defRPr>
            </a:lvl1pPr>
          </a:lstStyle>
          <a:p>
            <a:r>
              <a:rPr lang="en-US"/>
              <a:t>CLICK TO add title</a:t>
            </a:r>
          </a:p>
        </p:txBody>
      </p:sp>
      <p:pic>
        <p:nvPicPr>
          <p:cNvPr id="4" name="Graphic 3">
            <a:extLst>
              <a:ext uri="{FF2B5EF4-FFF2-40B4-BE49-F238E27FC236}">
                <a16:creationId xmlns:a16="http://schemas.microsoft.com/office/drawing/2014/main" id="{5E045004-3604-59DC-13E0-7A0B2DF78C4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440329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1"/>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955F7B05-9431-1FBA-415D-6CF2DF562B97}"/>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093633" cy="3912394"/>
          </a:xfrm>
          <a:prstGeom prst="rect">
            <a:avLst/>
          </a:prstGeom>
        </p:spPr>
      </p:pic>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568961"/>
            <a:ext cx="8420100"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97255"/>
            <a:ext cx="3924300"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7" name="Content Placeholder 3">
            <a:extLst>
              <a:ext uri="{FF2B5EF4-FFF2-40B4-BE49-F238E27FC236}">
                <a16:creationId xmlns:a16="http://schemas.microsoft.com/office/drawing/2014/main" id="{07FF22E3-5928-787E-B062-FA18127D3BD9}"/>
              </a:ext>
            </a:extLst>
          </p:cNvPr>
          <p:cNvSpPr>
            <a:spLocks noGrp="1"/>
          </p:cNvSpPr>
          <p:nvPr>
            <p:ph sz="half" idx="13" hasCustomPrompt="1"/>
          </p:nvPr>
        </p:nvSpPr>
        <p:spPr>
          <a:xfrm>
            <a:off x="2933700" y="3251596"/>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97255"/>
            <a:ext cx="3943627" cy="464499"/>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9" name="Content Placeholder 3">
            <a:extLst>
              <a:ext uri="{FF2B5EF4-FFF2-40B4-BE49-F238E27FC236}">
                <a16:creationId xmlns:a16="http://schemas.microsoft.com/office/drawing/2014/main" id="{178E4D0B-96F1-45F3-6B2A-5FA31A37257F}"/>
              </a:ext>
            </a:extLst>
          </p:cNvPr>
          <p:cNvSpPr>
            <a:spLocks noGrp="1"/>
          </p:cNvSpPr>
          <p:nvPr>
            <p:ph sz="half" idx="14" hasCustomPrompt="1"/>
          </p:nvPr>
        </p:nvSpPr>
        <p:spPr>
          <a:xfrm>
            <a:off x="7410173" y="3251595"/>
            <a:ext cx="3943627" cy="3234264"/>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5F41582C-9AD2-F126-40F3-D43E77D158C8}"/>
              </a:ext>
            </a:extLst>
          </p:cNvPr>
          <p:cNvSpPr>
            <a:spLocks noGrp="1"/>
          </p:cNvSpPr>
          <p:nvPr>
            <p:ph type="ftr" sz="quarter" idx="11"/>
          </p:nvPr>
        </p:nvSpPr>
        <p:spPr>
          <a:xfrm>
            <a:off x="2969260" y="6356349"/>
            <a:ext cx="3819228" cy="365125"/>
          </a:xfrm>
        </p:spPr>
        <p:txBody>
          <a:bodyPr/>
          <a:lstStyle>
            <a:lvl1pPr algn="l">
              <a:defRPr sz="900"/>
            </a:lvl1pPr>
          </a:lstStyle>
          <a:p>
            <a:r>
              <a:rPr lang="en-US"/>
              <a:t>PRESENTATION TITLE</a:t>
            </a:r>
          </a:p>
        </p:txBody>
      </p:sp>
      <p:sp>
        <p:nvSpPr>
          <p:cNvPr id="14" name="Slide Number Placeholder 5">
            <a:extLst>
              <a:ext uri="{FF2B5EF4-FFF2-40B4-BE49-F238E27FC236}">
                <a16:creationId xmlns:a16="http://schemas.microsoft.com/office/drawing/2014/main" id="{341F76B1-7BEF-7A88-1394-1164BFF082E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84012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341120" y="558801"/>
            <a:ext cx="9953308" cy="1780860"/>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grpSp>
        <p:nvGrpSpPr>
          <p:cNvPr id="10" name="Group 9">
            <a:extLst>
              <a:ext uri="{FF2B5EF4-FFF2-40B4-BE49-F238E27FC236}">
                <a16:creationId xmlns:a16="http://schemas.microsoft.com/office/drawing/2014/main" id="{6A217F83-0BDB-C70B-29FE-2651DE191533}"/>
              </a:ext>
              <a:ext uri="{C183D7F6-B498-43B3-948B-1728B52AA6E4}">
                <adec:decorative xmlns:adec="http://schemas.microsoft.com/office/drawing/2017/decorative" val="1"/>
              </a:ext>
            </a:extLst>
          </p:cNvPr>
          <p:cNvGrpSpPr/>
          <p:nvPr userDrawn="1"/>
        </p:nvGrpSpPr>
        <p:grpSpPr>
          <a:xfrm>
            <a:off x="4429817" y="0"/>
            <a:ext cx="7762183" cy="2754814"/>
            <a:chOff x="7334250" y="0"/>
            <a:chExt cx="4857750" cy="1724025"/>
          </a:xfrm>
        </p:grpSpPr>
        <p:cxnSp>
          <p:nvCxnSpPr>
            <p:cNvPr id="11" name="Straight Connector 10">
              <a:extLst>
                <a:ext uri="{FF2B5EF4-FFF2-40B4-BE49-F238E27FC236}">
                  <a16:creationId xmlns:a16="http://schemas.microsoft.com/office/drawing/2014/main" id="{E0C62368-3F79-C078-7086-B23D2F5A09F8}"/>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9BDD71-BF2E-BDB0-A625-D8371AEA1CAB}"/>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2">
            <a:extLst>
              <a:ext uri="{FF2B5EF4-FFF2-40B4-BE49-F238E27FC236}">
                <a16:creationId xmlns:a16="http://schemas.microsoft.com/office/drawing/2014/main" id="{83354B96-CD25-BE1C-8CA2-3825F820B759}"/>
              </a:ext>
            </a:extLst>
          </p:cNvPr>
          <p:cNvSpPr>
            <a:spLocks noGrp="1"/>
          </p:cNvSpPr>
          <p:nvPr>
            <p:ph type="body" idx="1" hasCustomPrompt="1"/>
          </p:nvPr>
        </p:nvSpPr>
        <p:spPr>
          <a:xfrm>
            <a:off x="1341120" y="2960877"/>
            <a:ext cx="2722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5" name="Content Placeholder 3">
            <a:extLst>
              <a:ext uri="{FF2B5EF4-FFF2-40B4-BE49-F238E27FC236}">
                <a16:creationId xmlns:a16="http://schemas.microsoft.com/office/drawing/2014/main" id="{CDD81865-54C7-7674-4B2E-041D05C1D146}"/>
              </a:ext>
            </a:extLst>
          </p:cNvPr>
          <p:cNvSpPr>
            <a:spLocks noGrp="1"/>
          </p:cNvSpPr>
          <p:nvPr>
            <p:ph sz="half" idx="15" hasCustomPrompt="1"/>
          </p:nvPr>
        </p:nvSpPr>
        <p:spPr>
          <a:xfrm>
            <a:off x="1341120" y="3392035"/>
            <a:ext cx="2722880" cy="2907164"/>
          </a:xfrm>
        </p:spPr>
        <p:txBody>
          <a:bodyPr tIns="0">
            <a:normAutofit/>
          </a:bodyPr>
          <a:lstStyle>
            <a:lvl1pPr marL="283464" indent="-283464">
              <a:lnSpc>
                <a:spcPct val="100000"/>
              </a:lnSpc>
              <a:buFont typeface="+mj-lt"/>
              <a:buAutoNum type="arabicPeriod"/>
              <a:defRPr sz="1800" b="0" spc="50" baseline="0"/>
            </a:lvl1pPr>
            <a:lvl2pPr marL="566928" indent="-342900">
              <a:lnSpc>
                <a:spcPct val="100000"/>
              </a:lnSpc>
              <a:spcBef>
                <a:spcPts val="1000"/>
              </a:spcBef>
              <a:buFont typeface="+mj-lt"/>
              <a:buAutoNum type="alphaLcPeriod"/>
              <a:defRPr sz="1800" spc="50" baseline="0"/>
            </a:lvl2pPr>
            <a:lvl3pPr marL="850392" indent="-342900">
              <a:lnSpc>
                <a:spcPct val="100000"/>
              </a:lnSpc>
              <a:spcBef>
                <a:spcPts val="1000"/>
              </a:spcBef>
              <a:buFont typeface="+mj-lt"/>
              <a:buAutoNum type="arabicParenR"/>
              <a:defRPr sz="1800" spc="50" baseline="0"/>
            </a:lvl3pPr>
            <a:lvl4pPr marL="1042416" indent="-342900">
              <a:lnSpc>
                <a:spcPct val="100000"/>
              </a:lnSpc>
              <a:spcBef>
                <a:spcPts val="1000"/>
              </a:spcBef>
              <a:buFont typeface="+mj-lt"/>
              <a:buAutoNum type="alphaLcParenR"/>
              <a:defRPr sz="1800" spc="50" baseline="0"/>
            </a:lvl4pPr>
            <a:lvl5pPr marL="1074420" indent="-400050">
              <a:lnSpc>
                <a:spcPct val="100000"/>
              </a:lnSpc>
              <a:spcBef>
                <a:spcPts val="1000"/>
              </a:spcBef>
              <a:buFont typeface="+mj-lt"/>
              <a:buAutoNum type="romanLcPeriod"/>
              <a:defRPr sz="1800" spc="50" baseline="0"/>
            </a:lvl5pPr>
          </a:lstStyle>
          <a:p>
            <a:pPr lvl="0"/>
            <a:r>
              <a:rPr lang="en-US"/>
              <a:t>Click to add content</a:t>
            </a:r>
          </a:p>
          <a:p>
            <a:pPr lvl="1"/>
            <a:r>
              <a:rPr lang="en-US"/>
              <a:t>Second level</a:t>
            </a:r>
          </a:p>
          <a:p>
            <a:pPr lvl="2"/>
            <a:r>
              <a:rPr lang="en-US"/>
              <a:t>Third level</a:t>
            </a:r>
          </a:p>
          <a:p>
            <a:pPr lvl="3"/>
            <a:r>
              <a:rPr lang="en-US"/>
              <a:t>Fourth level</a:t>
            </a:r>
          </a:p>
        </p:txBody>
      </p:sp>
      <p:sp>
        <p:nvSpPr>
          <p:cNvPr id="17" name="Text Placeholder 2">
            <a:extLst>
              <a:ext uri="{FF2B5EF4-FFF2-40B4-BE49-F238E27FC236}">
                <a16:creationId xmlns:a16="http://schemas.microsoft.com/office/drawing/2014/main" id="{6F39BA57-7F1C-623F-BC7F-B689C5AC33EA}"/>
              </a:ext>
            </a:extLst>
          </p:cNvPr>
          <p:cNvSpPr>
            <a:spLocks noGrp="1"/>
          </p:cNvSpPr>
          <p:nvPr>
            <p:ph type="body" idx="10" hasCustomPrompt="1"/>
          </p:nvPr>
        </p:nvSpPr>
        <p:spPr>
          <a:xfrm>
            <a:off x="4754881" y="2960877"/>
            <a:ext cx="5516880" cy="351284"/>
          </a:xfrm>
        </p:spPr>
        <p:txBody>
          <a:bodyPr anchor="t">
            <a:normAutofit/>
          </a:bodyPr>
          <a:lstStyle>
            <a:lvl1pPr marL="0" indent="0">
              <a:buNone/>
              <a:defRPr lang="en-US" sz="1800" b="1" kern="1200" spc="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3" name="Content Placeholder 3">
            <a:extLst>
              <a:ext uri="{FF2B5EF4-FFF2-40B4-BE49-F238E27FC236}">
                <a16:creationId xmlns:a16="http://schemas.microsoft.com/office/drawing/2014/main" id="{94BF07A4-5A33-0B3C-A378-AB2435F1D5FF}"/>
              </a:ext>
            </a:extLst>
          </p:cNvPr>
          <p:cNvSpPr>
            <a:spLocks noGrp="1"/>
          </p:cNvSpPr>
          <p:nvPr>
            <p:ph sz="half" idx="14" hasCustomPrompt="1"/>
          </p:nvPr>
        </p:nvSpPr>
        <p:spPr>
          <a:xfrm>
            <a:off x="4754881" y="3324859"/>
            <a:ext cx="5506720" cy="3031489"/>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43000"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9" name="Footer Placeholder 4">
            <a:extLst>
              <a:ext uri="{FF2B5EF4-FFF2-40B4-BE49-F238E27FC236}">
                <a16:creationId xmlns:a16="http://schemas.microsoft.com/office/drawing/2014/main" id="{63DC63A6-41FE-6C2D-9A53-0AE4A6DBF39B}"/>
              </a:ext>
            </a:extLst>
          </p:cNvPr>
          <p:cNvSpPr>
            <a:spLocks noGrp="1"/>
          </p:cNvSpPr>
          <p:nvPr>
            <p:ph type="ftr" sz="quarter" idx="12"/>
          </p:nvPr>
        </p:nvSpPr>
        <p:spPr>
          <a:xfrm>
            <a:off x="1333500" y="6356349"/>
            <a:ext cx="3819228" cy="365125"/>
          </a:xfrm>
        </p:spPr>
        <p:txBody>
          <a:bodyPr/>
          <a:lstStyle>
            <a:lvl1pPr algn="l">
              <a:defRPr sz="900"/>
            </a:lvl1pPr>
          </a:lstStyle>
          <a:p>
            <a:r>
              <a:rPr lang="en-US"/>
              <a:t>PRESENTATION TITLE</a:t>
            </a:r>
          </a:p>
        </p:txBody>
      </p:sp>
      <p:sp>
        <p:nvSpPr>
          <p:cNvPr id="20" name="Slide Number Placeholder 5">
            <a:extLst>
              <a:ext uri="{FF2B5EF4-FFF2-40B4-BE49-F238E27FC236}">
                <a16:creationId xmlns:a16="http://schemas.microsoft.com/office/drawing/2014/main" id="{0B5130EC-B05B-5489-FBEC-DBEB6D1E737D}"/>
              </a:ext>
            </a:extLst>
          </p:cNvPr>
          <p:cNvSpPr>
            <a:spLocks noGrp="1"/>
          </p:cNvSpPr>
          <p:nvPr>
            <p:ph type="sldNum" sz="quarter" idx="13"/>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2112085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3B2CC92D-F90A-CB67-4860-D6939AC29566}"/>
              </a:ext>
              <a:ext uri="{C183D7F6-B498-43B3-948B-1728B52AA6E4}">
                <adec:decorative xmlns:adec="http://schemas.microsoft.com/office/drawing/2017/decorative" val="1"/>
              </a:ext>
            </a:extLst>
          </p:cNvPr>
          <p:cNvCxnSpPr>
            <a:cxnSpLocks/>
          </p:cNvCxnSpPr>
          <p:nvPr userDrawn="1"/>
        </p:nvCxnSpPr>
        <p:spPr>
          <a:xfrm flipH="1" flipV="1">
            <a:off x="3094182" y="0"/>
            <a:ext cx="1745673" cy="3897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4" y="1671639"/>
            <a:ext cx="5884027"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add title</a:t>
            </a:r>
          </a:p>
        </p:txBody>
      </p:sp>
      <p:sp>
        <p:nvSpPr>
          <p:cNvPr id="13" name="Picture Placeholder 12">
            <a:extLst>
              <a:ext uri="{FF2B5EF4-FFF2-40B4-BE49-F238E27FC236}">
                <a16:creationId xmlns:a16="http://schemas.microsoft.com/office/drawing/2014/main" id="{4C376638-5C5B-8E5B-0C26-8F63B98EA417}"/>
              </a:ext>
            </a:extLst>
          </p:cNvPr>
          <p:cNvSpPr>
            <a:spLocks noGrp="1"/>
          </p:cNvSpPr>
          <p:nvPr>
            <p:ph type="pic" sz="quarter" idx="13"/>
          </p:nvPr>
        </p:nvSpPr>
        <p:spPr>
          <a:xfrm>
            <a:off x="-28230" y="-9144"/>
            <a:ext cx="5481955" cy="6876288"/>
          </a:xfrm>
          <a:custGeom>
            <a:avLst/>
            <a:gdLst>
              <a:gd name="connsiteX0" fmla="*/ 0 w 5476875"/>
              <a:gd name="connsiteY0" fmla="*/ 0 h 6858000"/>
              <a:gd name="connsiteX1" fmla="*/ 547687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0 w 5476875"/>
              <a:gd name="connsiteY0" fmla="*/ 0 h 6858000"/>
              <a:gd name="connsiteX1" fmla="*/ 2520315 w 5476875"/>
              <a:gd name="connsiteY1" fmla="*/ 0 h 6858000"/>
              <a:gd name="connsiteX2" fmla="*/ 5476875 w 5476875"/>
              <a:gd name="connsiteY2" fmla="*/ 6858000 h 6858000"/>
              <a:gd name="connsiteX3" fmla="*/ 0 w 5476875"/>
              <a:gd name="connsiteY3" fmla="*/ 6858000 h 6858000"/>
              <a:gd name="connsiteX4" fmla="*/ 0 w 5476875"/>
              <a:gd name="connsiteY4" fmla="*/ 0 h 6858000"/>
              <a:gd name="connsiteX0" fmla="*/ 5080 w 5481955"/>
              <a:gd name="connsiteY0" fmla="*/ 0 h 6858000"/>
              <a:gd name="connsiteX1" fmla="*/ 2525395 w 5481955"/>
              <a:gd name="connsiteY1" fmla="*/ 0 h 6858000"/>
              <a:gd name="connsiteX2" fmla="*/ 5481955 w 5481955"/>
              <a:gd name="connsiteY2" fmla="*/ 6858000 h 6858000"/>
              <a:gd name="connsiteX3" fmla="*/ 5080 w 5481955"/>
              <a:gd name="connsiteY3" fmla="*/ 6858000 h 6858000"/>
              <a:gd name="connsiteX4" fmla="*/ 0 w 5481955"/>
              <a:gd name="connsiteY4" fmla="*/ 4805680 h 6858000"/>
              <a:gd name="connsiteX5" fmla="*/ 5080 w 5481955"/>
              <a:gd name="connsiteY5" fmla="*/ 0 h 685800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80568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 name="connsiteX0" fmla="*/ 5080 w 5481955"/>
              <a:gd name="connsiteY0" fmla="*/ 0 h 6863080"/>
              <a:gd name="connsiteX1" fmla="*/ 2525395 w 5481955"/>
              <a:gd name="connsiteY1" fmla="*/ 0 h 6863080"/>
              <a:gd name="connsiteX2" fmla="*/ 5481955 w 5481955"/>
              <a:gd name="connsiteY2" fmla="*/ 6858000 h 6863080"/>
              <a:gd name="connsiteX3" fmla="*/ 899160 w 5481955"/>
              <a:gd name="connsiteY3" fmla="*/ 6863080 h 6863080"/>
              <a:gd name="connsiteX4" fmla="*/ 0 w 5481955"/>
              <a:gd name="connsiteY4" fmla="*/ 4759960 h 6863080"/>
              <a:gd name="connsiteX5" fmla="*/ 5080 w 5481955"/>
              <a:gd name="connsiteY5" fmla="*/ 0 h 68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81955" h="6863080">
                <a:moveTo>
                  <a:pt x="5080" y="0"/>
                </a:moveTo>
                <a:lnTo>
                  <a:pt x="2525395" y="0"/>
                </a:lnTo>
                <a:lnTo>
                  <a:pt x="5481955" y="6858000"/>
                </a:lnTo>
                <a:lnTo>
                  <a:pt x="899160" y="6863080"/>
                </a:lnTo>
                <a:cubicBezTo>
                  <a:pt x="506307" y="5933440"/>
                  <a:pt x="413173" y="5720080"/>
                  <a:pt x="0" y="4759960"/>
                </a:cubicBezTo>
                <a:cubicBezTo>
                  <a:pt x="1693" y="3158067"/>
                  <a:pt x="3387" y="1601893"/>
                  <a:pt x="5080" y="0"/>
                </a:cubicBezTo>
                <a:close/>
              </a:path>
            </a:pathLst>
          </a:custGeom>
        </p:spPr>
        <p:txBody>
          <a:bodyPr lIns="274320" tIns="91440" bIns="91440">
            <a:normAutofit/>
          </a:bodyPr>
          <a:lstStyle>
            <a:lvl1pPr marL="0" indent="0" algn="l">
              <a:buNone/>
              <a:defRPr sz="2000">
                <a:solidFill>
                  <a:schemeClr val="tx1"/>
                </a:solidFill>
              </a:defRPr>
            </a:lvl1pPr>
          </a:lstStyle>
          <a:p>
            <a:r>
              <a:rPr lang="en-US"/>
              <a:t>Click icon to add picture</a:t>
            </a:r>
          </a:p>
        </p:txBody>
      </p:sp>
      <p:sp>
        <p:nvSpPr>
          <p:cNvPr id="4" name="Footer Placeholder 4">
            <a:extLst>
              <a:ext uri="{FF2B5EF4-FFF2-40B4-BE49-F238E27FC236}">
                <a16:creationId xmlns:a16="http://schemas.microsoft.com/office/drawing/2014/main" id="{04569D00-2037-2A8D-943B-22FAC1C0B690}"/>
              </a:ext>
            </a:extLst>
          </p:cNvPr>
          <p:cNvSpPr>
            <a:spLocks noGrp="1"/>
          </p:cNvSpPr>
          <p:nvPr>
            <p:ph type="ftr" sz="quarter" idx="11"/>
          </p:nvPr>
        </p:nvSpPr>
        <p:spPr>
          <a:xfrm>
            <a:off x="825500" y="6356349"/>
            <a:ext cx="3819228" cy="365125"/>
          </a:xfrm>
        </p:spPr>
        <p:txBody>
          <a:bodyPr/>
          <a:lstStyle>
            <a:lvl1pPr algn="l">
              <a:defRPr sz="900"/>
            </a:lvl1pPr>
          </a:lstStyle>
          <a:p>
            <a:r>
              <a:rPr lang="en-US"/>
              <a:t>PRESENTATION TITLE</a:t>
            </a:r>
          </a:p>
        </p:txBody>
      </p:sp>
      <p:sp>
        <p:nvSpPr>
          <p:cNvPr id="5" name="Slide Number Placeholder 5">
            <a:extLst>
              <a:ext uri="{FF2B5EF4-FFF2-40B4-BE49-F238E27FC236}">
                <a16:creationId xmlns:a16="http://schemas.microsoft.com/office/drawing/2014/main" id="{75967A9D-0B53-4F3F-0872-495C23A33235}"/>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
        <p:nvSpPr>
          <p:cNvPr id="8" name="Content Placeholder 3">
            <a:extLst>
              <a:ext uri="{FF2B5EF4-FFF2-40B4-BE49-F238E27FC236}">
                <a16:creationId xmlns:a16="http://schemas.microsoft.com/office/drawing/2014/main" id="{643B0E9A-A777-8745-6A36-0A79CB5E036B}"/>
              </a:ext>
            </a:extLst>
          </p:cNvPr>
          <p:cNvSpPr>
            <a:spLocks noGrp="1"/>
          </p:cNvSpPr>
          <p:nvPr>
            <p:ph sz="half" idx="14" hasCustomPrompt="1"/>
          </p:nvPr>
        </p:nvSpPr>
        <p:spPr>
          <a:xfrm>
            <a:off x="5453725" y="3660774"/>
            <a:ext cx="5907176" cy="2536826"/>
          </a:xfrm>
        </p:spPr>
        <p:txBody>
          <a:bodyPr tIns="0">
            <a:normAutofit/>
          </a:bodyPr>
          <a:lstStyle>
            <a:lvl1pPr marL="0" indent="0">
              <a:lnSpc>
                <a:spcPct val="100000"/>
              </a:lnSpc>
              <a:buFont typeface="Arial" panose="020B0604020202020204" pitchFamily="34" charset="0"/>
              <a:buNone/>
              <a:defRPr sz="1800" b="0" spc="50" baseline="0"/>
            </a:lvl1pPr>
            <a:lvl2pPr marL="283464" indent="-285750">
              <a:lnSpc>
                <a:spcPct val="100000"/>
              </a:lnSpc>
              <a:spcBef>
                <a:spcPts val="1000"/>
              </a:spcBef>
              <a:buFont typeface="Arial" panose="020B0604020202020204" pitchFamily="34" charset="0"/>
              <a:buChar char="•"/>
              <a:defRPr sz="1800" spc="50" baseline="0"/>
            </a:lvl2pPr>
            <a:lvl3pPr marL="566928" indent="-285750">
              <a:lnSpc>
                <a:spcPct val="100000"/>
              </a:lnSpc>
              <a:spcBef>
                <a:spcPts val="1000"/>
              </a:spcBef>
              <a:buFont typeface="Arial" panose="020B0604020202020204" pitchFamily="34" charset="0"/>
              <a:buChar char="•"/>
              <a:defRPr sz="1800" spc="50" baseline="0"/>
            </a:lvl3pPr>
            <a:lvl4pPr marL="859536" indent="-285750">
              <a:lnSpc>
                <a:spcPct val="100000"/>
              </a:lnSpc>
              <a:spcBef>
                <a:spcPts val="1000"/>
              </a:spcBef>
              <a:buFont typeface="Arial" panose="020B0604020202020204" pitchFamily="34" charset="0"/>
              <a:buChar char="•"/>
              <a:defRPr sz="1800" spc="50" baseline="0"/>
            </a:lvl4pPr>
            <a:lvl5pPr marL="1152144" indent="-285750">
              <a:lnSpc>
                <a:spcPct val="100000"/>
              </a:lnSpc>
              <a:spcBef>
                <a:spcPts val="1000"/>
              </a:spcBef>
              <a:buFont typeface="Arial" panose="020B0604020202020204" pitchFamily="34" charset="0"/>
              <a:buChar char="•"/>
              <a:defRPr sz="1800" spc="50" baseline="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70" r:id="rId4"/>
    <p:sldLayoutId id="2147483651" r:id="rId5"/>
    <p:sldLayoutId id="2147483671" r:id="rId6"/>
    <p:sldLayoutId id="2147483672" r:id="rId7"/>
    <p:sldLayoutId id="2147483673" r:id="rId8"/>
    <p:sldLayoutId id="2147483664" r:id="rId9"/>
    <p:sldLayoutId id="2147483674" r:id="rId10"/>
    <p:sldLayoutId id="2147483653" r:id="rId11"/>
    <p:sldLayoutId id="2147483667" r:id="rId12"/>
    <p:sldLayoutId id="2147483665" r:id="rId13"/>
  </p:sldLayoutIdLst>
  <p:hf hdr="0" ft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7362789" y="309442"/>
            <a:ext cx="4941771" cy="3200400"/>
          </a:xfrm>
        </p:spPr>
        <p:txBody>
          <a:bodyPr anchor="ctr"/>
          <a:lstStyle/>
          <a:p>
            <a:pPr algn="ctr"/>
            <a:r>
              <a:rPr lang="en-US" dirty="0"/>
              <a:t>WELCOME TO</a:t>
            </a:r>
            <a:br>
              <a:rPr lang="en-US" dirty="0"/>
            </a:br>
            <a:r>
              <a:rPr lang="en-US" dirty="0"/>
              <a:t>KEIRA Roberts’</a:t>
            </a:r>
            <a:br>
              <a:rPr lang="en-US" dirty="0"/>
            </a:br>
            <a:r>
              <a:rPr lang="en-US" dirty="0"/>
              <a:t>math 2412 </a:t>
            </a:r>
            <a:r>
              <a:rPr lang="en-US" dirty="0" err="1"/>
              <a:t>si</a:t>
            </a:r>
            <a:br>
              <a:rPr lang="en-US" dirty="0"/>
            </a:br>
            <a:r>
              <a:rPr lang="en-US" dirty="0"/>
              <a:t>test prep</a:t>
            </a:r>
          </a:p>
        </p:txBody>
      </p:sp>
      <p:sp>
        <p:nvSpPr>
          <p:cNvPr id="3" name="TextBox 2">
            <a:extLst>
              <a:ext uri="{FF2B5EF4-FFF2-40B4-BE49-F238E27FC236}">
                <a16:creationId xmlns:a16="http://schemas.microsoft.com/office/drawing/2014/main" id="{B8A131F5-4182-28F4-7BE1-9394988140B2}"/>
              </a:ext>
            </a:extLst>
          </p:cNvPr>
          <p:cNvSpPr txBox="1"/>
          <p:nvPr/>
        </p:nvSpPr>
        <p:spPr>
          <a:xfrm>
            <a:off x="264836" y="5005009"/>
            <a:ext cx="8424384" cy="1569660"/>
          </a:xfrm>
          <a:prstGeom prst="rect">
            <a:avLst/>
          </a:prstGeom>
          <a:noFill/>
        </p:spPr>
        <p:txBody>
          <a:bodyPr wrap="square" rtlCol="0">
            <a:spAutoFit/>
          </a:bodyPr>
          <a:lstStyle/>
          <a:p>
            <a:pPr algn="ctr"/>
            <a:r>
              <a:rPr lang="en-US" sz="3200" dirty="0"/>
              <a:t>Please sign in on the orange sheet at the front, grab a copy of the worksheet, and get started on today’s warmup by scanning the QR code.</a:t>
            </a:r>
          </a:p>
        </p:txBody>
      </p:sp>
      <p:pic>
        <p:nvPicPr>
          <p:cNvPr id="10" name="Picture 9">
            <a:extLst>
              <a:ext uri="{FF2B5EF4-FFF2-40B4-BE49-F238E27FC236}">
                <a16:creationId xmlns:a16="http://schemas.microsoft.com/office/drawing/2014/main" id="{F5BEC788-D645-04C6-63B3-F4A5995F97E4}"/>
              </a:ext>
            </a:extLst>
          </p:cNvPr>
          <p:cNvPicPr>
            <a:picLocks noChangeAspect="1"/>
          </p:cNvPicPr>
          <p:nvPr/>
        </p:nvPicPr>
        <p:blipFill>
          <a:blip r:embed="rId3"/>
          <a:stretch>
            <a:fillRect/>
          </a:stretch>
        </p:blipFill>
        <p:spPr>
          <a:xfrm>
            <a:off x="9033946" y="3659366"/>
            <a:ext cx="2893218" cy="2915303"/>
          </a:xfrm>
          <a:prstGeom prst="rect">
            <a:avLst/>
          </a:prstGeom>
        </p:spPr>
      </p:pic>
      <p:sp>
        <p:nvSpPr>
          <p:cNvPr id="11" name="TextBox 10">
            <a:extLst>
              <a:ext uri="{FF2B5EF4-FFF2-40B4-BE49-F238E27FC236}">
                <a16:creationId xmlns:a16="http://schemas.microsoft.com/office/drawing/2014/main" id="{9FE13259-C3A8-5C37-2032-73FCE4CDECC9}"/>
              </a:ext>
            </a:extLst>
          </p:cNvPr>
          <p:cNvSpPr txBox="1"/>
          <p:nvPr/>
        </p:nvSpPr>
        <p:spPr>
          <a:xfrm>
            <a:off x="8990627" y="3325176"/>
            <a:ext cx="2979855" cy="369332"/>
          </a:xfrm>
          <a:prstGeom prst="rect">
            <a:avLst/>
          </a:prstGeom>
          <a:noFill/>
        </p:spPr>
        <p:txBody>
          <a:bodyPr wrap="none" rtlCol="0">
            <a:spAutoFit/>
          </a:bodyPr>
          <a:lstStyle/>
          <a:p>
            <a:r>
              <a:rPr lang="en-US" dirty="0"/>
              <a:t>Self-paced </a:t>
            </a:r>
            <a:r>
              <a:rPr lang="en-US" dirty="0" err="1"/>
              <a:t>Blooket</a:t>
            </a:r>
            <a:r>
              <a:rPr lang="en-US" dirty="0"/>
              <a:t> Warmup</a:t>
            </a:r>
          </a:p>
        </p:txBody>
      </p:sp>
    </p:spTree>
    <p:extLst>
      <p:ext uri="{BB962C8B-B14F-4D97-AF65-F5344CB8AC3E}">
        <p14:creationId xmlns:p14="http://schemas.microsoft.com/office/powerpoint/2010/main" val="2586058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C0BD42-7B9B-BD55-0B11-781855268FFC}"/>
              </a:ext>
            </a:extLst>
          </p:cNvPr>
          <p:cNvPicPr>
            <a:picLocks noChangeAspect="1"/>
          </p:cNvPicPr>
          <p:nvPr/>
        </p:nvPicPr>
        <p:blipFill>
          <a:blip r:embed="rId2"/>
          <a:stretch>
            <a:fillRect/>
          </a:stretch>
        </p:blipFill>
        <p:spPr>
          <a:xfrm>
            <a:off x="539826" y="1085413"/>
            <a:ext cx="5917281" cy="5606989"/>
          </a:xfrm>
          <a:prstGeom prst="rect">
            <a:avLst/>
          </a:prstGeom>
        </p:spPr>
      </p:pic>
      <p:sp>
        <p:nvSpPr>
          <p:cNvPr id="9" name="TextBox 8">
            <a:extLst>
              <a:ext uri="{FF2B5EF4-FFF2-40B4-BE49-F238E27FC236}">
                <a16:creationId xmlns:a16="http://schemas.microsoft.com/office/drawing/2014/main" id="{5DC8AB49-90A1-D954-ED22-D09FEF7C00CC}"/>
              </a:ext>
            </a:extLst>
          </p:cNvPr>
          <p:cNvSpPr txBox="1"/>
          <p:nvPr/>
        </p:nvSpPr>
        <p:spPr>
          <a:xfrm>
            <a:off x="1860997" y="439082"/>
            <a:ext cx="6835838" cy="646331"/>
          </a:xfrm>
          <a:prstGeom prst="rect">
            <a:avLst/>
          </a:prstGeom>
          <a:noFill/>
        </p:spPr>
        <p:txBody>
          <a:bodyPr wrap="square" rtlCol="0">
            <a:spAutoFit/>
          </a:bodyPr>
          <a:lstStyle/>
          <a:p>
            <a:pPr algn="l"/>
            <a:r>
              <a:rPr lang="en-US" sz="3600" dirty="0">
                <a:latin typeface="Aharoni" panose="020F0502020204030204" pitchFamily="34" charset="0"/>
              </a:rPr>
              <a:t>Step Five: 1 -&gt; 2 -&gt; 3</a:t>
            </a:r>
          </a:p>
        </p:txBody>
      </p:sp>
      <p:sp>
        <p:nvSpPr>
          <p:cNvPr id="12" name="TextBox 11">
            <a:extLst>
              <a:ext uri="{FF2B5EF4-FFF2-40B4-BE49-F238E27FC236}">
                <a16:creationId xmlns:a16="http://schemas.microsoft.com/office/drawing/2014/main" id="{241C28FC-2052-2F3D-6574-C6E8B1633435}"/>
              </a:ext>
            </a:extLst>
          </p:cNvPr>
          <p:cNvSpPr txBox="1"/>
          <p:nvPr/>
        </p:nvSpPr>
        <p:spPr>
          <a:xfrm>
            <a:off x="6457107" y="5772587"/>
            <a:ext cx="6835838" cy="646331"/>
          </a:xfrm>
          <a:prstGeom prst="rect">
            <a:avLst/>
          </a:prstGeom>
          <a:noFill/>
        </p:spPr>
        <p:txBody>
          <a:bodyPr wrap="square" rtlCol="0">
            <a:spAutoFit/>
          </a:bodyPr>
          <a:lstStyle/>
          <a:p>
            <a:pPr algn="l"/>
            <a:r>
              <a:rPr lang="en-US" sz="3600" dirty="0">
                <a:latin typeface="Aharoni" panose="020F0502020204030204" pitchFamily="34" charset="0"/>
              </a:rPr>
              <a:t>Or, use the left hand rule</a:t>
            </a:r>
          </a:p>
        </p:txBody>
      </p:sp>
      <p:pic>
        <p:nvPicPr>
          <p:cNvPr id="13" name="Picture 12">
            <a:extLst>
              <a:ext uri="{FF2B5EF4-FFF2-40B4-BE49-F238E27FC236}">
                <a16:creationId xmlns:a16="http://schemas.microsoft.com/office/drawing/2014/main" id="{DD999334-6DF1-8D06-A089-4B3597C4FE8B}"/>
              </a:ext>
            </a:extLst>
          </p:cNvPr>
          <p:cNvPicPr>
            <a:picLocks noChangeAspect="1"/>
          </p:cNvPicPr>
          <p:nvPr/>
        </p:nvPicPr>
        <p:blipFill>
          <a:blip r:embed="rId3"/>
          <a:srcRect l="17161" b="14391"/>
          <a:stretch>
            <a:fillRect/>
          </a:stretch>
        </p:blipFill>
        <p:spPr>
          <a:xfrm>
            <a:off x="6971470" y="97980"/>
            <a:ext cx="5220529" cy="5395153"/>
          </a:xfrm>
          <a:prstGeom prst="rect">
            <a:avLst/>
          </a:prstGeom>
        </p:spPr>
      </p:pic>
    </p:spTree>
    <p:extLst>
      <p:ext uri="{BB962C8B-B14F-4D97-AF65-F5344CB8AC3E}">
        <p14:creationId xmlns:p14="http://schemas.microsoft.com/office/powerpoint/2010/main" val="2801339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34A804-12C8-5AA4-BFDF-0136C5723E77}"/>
              </a:ext>
            </a:extLst>
          </p:cNvPr>
          <p:cNvSpPr>
            <a:spLocks noGrp="1"/>
          </p:cNvSpPr>
          <p:nvPr>
            <p:ph type="sldNum" sz="quarter" idx="12"/>
          </p:nvPr>
        </p:nvSpPr>
        <p:spPr/>
        <p:txBody>
          <a:bodyPr/>
          <a:lstStyle/>
          <a:p>
            <a:fld id="{A49DFD55-3C28-40EF-9E31-A92D2E4017FF}" type="slidenum">
              <a:rPr lang="en-US" smtClean="0"/>
              <a:pPr/>
              <a:t>11</a:t>
            </a:fld>
            <a:endParaRPr lang="en-US"/>
          </a:p>
        </p:txBody>
      </p:sp>
      <p:pic>
        <p:nvPicPr>
          <p:cNvPr id="8" name="Picture 7">
            <a:extLst>
              <a:ext uri="{FF2B5EF4-FFF2-40B4-BE49-F238E27FC236}">
                <a16:creationId xmlns:a16="http://schemas.microsoft.com/office/drawing/2014/main" id="{9DA52B5A-9167-7014-4D93-3DAAF33DC978}"/>
              </a:ext>
            </a:extLst>
          </p:cNvPr>
          <p:cNvPicPr>
            <a:picLocks noChangeAspect="1"/>
          </p:cNvPicPr>
          <p:nvPr/>
        </p:nvPicPr>
        <p:blipFill>
          <a:blip r:embed="rId2"/>
          <a:stretch>
            <a:fillRect/>
          </a:stretch>
        </p:blipFill>
        <p:spPr>
          <a:xfrm>
            <a:off x="524525" y="567100"/>
            <a:ext cx="5966586" cy="5789250"/>
          </a:xfrm>
          <a:prstGeom prst="rect">
            <a:avLst/>
          </a:prstGeom>
        </p:spPr>
      </p:pic>
      <p:sp>
        <p:nvSpPr>
          <p:cNvPr id="10" name="TextBox 9">
            <a:extLst>
              <a:ext uri="{FF2B5EF4-FFF2-40B4-BE49-F238E27FC236}">
                <a16:creationId xmlns:a16="http://schemas.microsoft.com/office/drawing/2014/main" id="{D6E81B74-2BB5-64AC-B2C9-3FAE7E640E81}"/>
              </a:ext>
            </a:extLst>
          </p:cNvPr>
          <p:cNvSpPr txBox="1"/>
          <p:nvPr/>
        </p:nvSpPr>
        <p:spPr>
          <a:xfrm>
            <a:off x="7732054" y="3424296"/>
            <a:ext cx="6835838" cy="1200329"/>
          </a:xfrm>
          <a:prstGeom prst="rect">
            <a:avLst/>
          </a:prstGeom>
          <a:noFill/>
        </p:spPr>
        <p:txBody>
          <a:bodyPr wrap="square" rtlCol="0">
            <a:spAutoFit/>
          </a:bodyPr>
          <a:lstStyle/>
          <a:p>
            <a:pPr algn="l"/>
            <a:r>
              <a:rPr lang="en-US" sz="3600" dirty="0">
                <a:latin typeface="Aharoni" panose="020F0502020204030204" pitchFamily="34" charset="0"/>
              </a:rPr>
              <a:t>Step Six: mirror </a:t>
            </a:r>
          </a:p>
          <a:p>
            <a:pPr algn="l"/>
            <a:r>
              <a:rPr lang="en-US" sz="3600" dirty="0">
                <a:latin typeface="Aharoni" panose="020F0502020204030204" pitchFamily="34" charset="0"/>
              </a:rPr>
              <a:t>across the axes</a:t>
            </a:r>
          </a:p>
        </p:txBody>
      </p:sp>
    </p:spTree>
    <p:extLst>
      <p:ext uri="{BB962C8B-B14F-4D97-AF65-F5344CB8AC3E}">
        <p14:creationId xmlns:p14="http://schemas.microsoft.com/office/powerpoint/2010/main" val="427346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5F0A4FD8-56EC-8126-7587-2B7C0397833F}"/>
              </a:ext>
            </a:extLst>
          </p:cNvPr>
          <p:cNvSpPr>
            <a:spLocks noGrp="1"/>
          </p:cNvSpPr>
          <p:nvPr>
            <p:ph type="sldNum" sz="quarter" idx="12"/>
          </p:nvPr>
        </p:nvSpPr>
        <p:spPr/>
        <p:txBody>
          <a:bodyPr/>
          <a:lstStyle/>
          <a:p>
            <a:fld id="{A49DFD55-3C28-40EF-9E31-A92D2E4017FF}" type="slidenum">
              <a:rPr lang="en-US" smtClean="0"/>
              <a:pPr/>
              <a:t>12</a:t>
            </a:fld>
            <a:endParaRPr lang="en-US"/>
          </a:p>
        </p:txBody>
      </p:sp>
      <p:pic>
        <p:nvPicPr>
          <p:cNvPr id="13" name="Picture 12">
            <a:extLst>
              <a:ext uri="{FF2B5EF4-FFF2-40B4-BE49-F238E27FC236}">
                <a16:creationId xmlns:a16="http://schemas.microsoft.com/office/drawing/2014/main" id="{41804B77-7FB9-0760-26D8-BFD4CEF1FFB1}"/>
              </a:ext>
            </a:extLst>
          </p:cNvPr>
          <p:cNvPicPr>
            <a:picLocks noChangeAspect="1"/>
          </p:cNvPicPr>
          <p:nvPr/>
        </p:nvPicPr>
        <p:blipFill>
          <a:blip r:embed="rId2"/>
          <a:stretch>
            <a:fillRect/>
          </a:stretch>
        </p:blipFill>
        <p:spPr>
          <a:xfrm>
            <a:off x="532459" y="1316987"/>
            <a:ext cx="5441246" cy="5221924"/>
          </a:xfrm>
          <a:prstGeom prst="rect">
            <a:avLst/>
          </a:prstGeom>
        </p:spPr>
      </p:pic>
      <p:pic>
        <p:nvPicPr>
          <p:cNvPr id="14" name="Picture 13">
            <a:extLst>
              <a:ext uri="{FF2B5EF4-FFF2-40B4-BE49-F238E27FC236}">
                <a16:creationId xmlns:a16="http://schemas.microsoft.com/office/drawing/2014/main" id="{97E13203-E22F-1095-144E-F2FF349ED135}"/>
              </a:ext>
            </a:extLst>
          </p:cNvPr>
          <p:cNvPicPr>
            <a:picLocks noChangeAspect="1"/>
          </p:cNvPicPr>
          <p:nvPr/>
        </p:nvPicPr>
        <p:blipFill>
          <a:blip r:embed="rId3"/>
          <a:stretch>
            <a:fillRect/>
          </a:stretch>
        </p:blipFill>
        <p:spPr>
          <a:xfrm>
            <a:off x="6407904" y="1319317"/>
            <a:ext cx="5251637" cy="5219594"/>
          </a:xfrm>
          <a:prstGeom prst="rect">
            <a:avLst/>
          </a:prstGeom>
        </p:spPr>
      </p:pic>
      <p:sp>
        <p:nvSpPr>
          <p:cNvPr id="17" name="TextBox 16">
            <a:extLst>
              <a:ext uri="{FF2B5EF4-FFF2-40B4-BE49-F238E27FC236}">
                <a16:creationId xmlns:a16="http://schemas.microsoft.com/office/drawing/2014/main" id="{1E821C0F-97C3-379C-CB65-6A8ECFFDA8D2}"/>
              </a:ext>
            </a:extLst>
          </p:cNvPr>
          <p:cNvSpPr txBox="1"/>
          <p:nvPr/>
        </p:nvSpPr>
        <p:spPr>
          <a:xfrm>
            <a:off x="2837901" y="319089"/>
            <a:ext cx="8978429"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3600" dirty="0">
                <a:latin typeface="Aharoni" panose="020F0502020204030204" pitchFamily="34" charset="0"/>
              </a:rPr>
              <a:t>Step Seven: multiply         to find angles</a:t>
            </a:r>
          </a:p>
        </p:txBody>
      </p:sp>
      <p:sp>
        <p:nvSpPr>
          <p:cNvPr id="18" name="TextBox 17">
            <a:extLst>
              <a:ext uri="{FF2B5EF4-FFF2-40B4-BE49-F238E27FC236}">
                <a16:creationId xmlns:a16="http://schemas.microsoft.com/office/drawing/2014/main" id="{161B86C9-A75B-6C9D-605C-3604F1E99A6A}"/>
              </a:ext>
            </a:extLst>
          </p:cNvPr>
          <p:cNvSpPr txBox="1"/>
          <p:nvPr/>
        </p:nvSpPr>
        <p:spPr>
          <a:xfrm>
            <a:off x="7327115" y="226755"/>
            <a:ext cx="1964894" cy="830997"/>
          </a:xfrm>
          <a:prstGeom prst="rect">
            <a:avLst/>
          </a:prstGeom>
          <a:noFill/>
        </p:spPr>
        <p:txBody>
          <a:bodyPr wrap="square" rtlCol="0">
            <a:spAutoFit/>
          </a:bodyPr>
          <a:lstStyle/>
          <a:p>
            <a:pPr algn="l"/>
            <a:r>
              <a:rPr lang="en-US" sz="4800" b="1" dirty="0">
                <a:latin typeface="ADLaM Display" panose="02010000000000000000" pitchFamily="2" charset="77"/>
                <a:ea typeface="ADLaM Display" panose="02010000000000000000" pitchFamily="2" charset="77"/>
                <a:cs typeface="ADLaM Display" panose="02010000000000000000" pitchFamily="2" charset="77"/>
              </a:rPr>
              <a:t>2pi</a:t>
            </a:r>
          </a:p>
        </p:txBody>
      </p:sp>
    </p:spTree>
    <p:extLst>
      <p:ext uri="{BB962C8B-B14F-4D97-AF65-F5344CB8AC3E}">
        <p14:creationId xmlns:p14="http://schemas.microsoft.com/office/powerpoint/2010/main" val="63831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92898BB-521B-1B5C-ADC4-A0AE180F9E69}"/>
              </a:ext>
            </a:extLst>
          </p:cNvPr>
          <p:cNvSpPr>
            <a:spLocks noGrp="1"/>
          </p:cNvSpPr>
          <p:nvPr>
            <p:ph type="sldNum" sz="quarter" idx="4294967295"/>
          </p:nvPr>
        </p:nvSpPr>
        <p:spPr>
          <a:xfrm>
            <a:off x="11204575" y="6356350"/>
            <a:ext cx="987425" cy="365125"/>
          </a:xfrm>
        </p:spPr>
        <p:txBody>
          <a:bodyPr/>
          <a:lstStyle/>
          <a:p>
            <a:fld id="{A49DFD55-3C28-40EF-9E31-A92D2E4017FF}" type="slidenum">
              <a:rPr lang="en-US" smtClean="0"/>
              <a:pPr/>
              <a:t>13</a:t>
            </a:fld>
            <a:endParaRPr lang="en-US"/>
          </a:p>
        </p:txBody>
      </p:sp>
      <p:pic>
        <p:nvPicPr>
          <p:cNvPr id="8" name="Picture 7">
            <a:extLst>
              <a:ext uri="{FF2B5EF4-FFF2-40B4-BE49-F238E27FC236}">
                <a16:creationId xmlns:a16="http://schemas.microsoft.com/office/drawing/2014/main" id="{0B09B9BF-8C1E-5E6D-8175-88932745BAF4}"/>
              </a:ext>
            </a:extLst>
          </p:cNvPr>
          <p:cNvPicPr>
            <a:picLocks noChangeAspect="1"/>
          </p:cNvPicPr>
          <p:nvPr/>
        </p:nvPicPr>
        <p:blipFill>
          <a:blip r:embed="rId2"/>
          <a:stretch>
            <a:fillRect/>
          </a:stretch>
        </p:blipFill>
        <p:spPr>
          <a:xfrm>
            <a:off x="5357110" y="846392"/>
            <a:ext cx="6341177" cy="5165216"/>
          </a:xfrm>
          <a:prstGeom prst="rect">
            <a:avLst/>
          </a:prstGeom>
        </p:spPr>
      </p:pic>
      <p:sp>
        <p:nvSpPr>
          <p:cNvPr id="10" name="TextBox 9">
            <a:extLst>
              <a:ext uri="{FF2B5EF4-FFF2-40B4-BE49-F238E27FC236}">
                <a16:creationId xmlns:a16="http://schemas.microsoft.com/office/drawing/2014/main" id="{48C01F1E-91B2-3CC3-CA99-56DA15A99D9E}"/>
              </a:ext>
            </a:extLst>
          </p:cNvPr>
          <p:cNvSpPr txBox="1"/>
          <p:nvPr/>
        </p:nvSpPr>
        <p:spPr>
          <a:xfrm>
            <a:off x="-1834444" y="3987978"/>
            <a:ext cx="8978429"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dirty="0">
                <a:latin typeface="Aharoni" panose="020F0502020204030204" pitchFamily="34" charset="0"/>
              </a:rPr>
              <a:t>Step Eight: multiply</a:t>
            </a:r>
          </a:p>
          <a:p>
            <a:pPr algn="ctr"/>
            <a:r>
              <a:rPr lang="en-US" sz="3600" dirty="0">
                <a:latin typeface="Aharoni" panose="020F0502020204030204" pitchFamily="34" charset="0"/>
              </a:rPr>
              <a:t>              to find angles</a:t>
            </a:r>
          </a:p>
        </p:txBody>
      </p:sp>
      <p:sp>
        <p:nvSpPr>
          <p:cNvPr id="12" name="TextBox 11">
            <a:extLst>
              <a:ext uri="{FF2B5EF4-FFF2-40B4-BE49-F238E27FC236}">
                <a16:creationId xmlns:a16="http://schemas.microsoft.com/office/drawing/2014/main" id="{0C2A0801-24AC-9FAD-4161-62CC26F74EB8}"/>
              </a:ext>
            </a:extLst>
          </p:cNvPr>
          <p:cNvSpPr txBox="1"/>
          <p:nvPr/>
        </p:nvSpPr>
        <p:spPr>
          <a:xfrm>
            <a:off x="154264" y="4504717"/>
            <a:ext cx="2798967" cy="646331"/>
          </a:xfrm>
          <a:prstGeom prst="rect">
            <a:avLst/>
          </a:prstGeom>
          <a:noFill/>
        </p:spPr>
        <p:txBody>
          <a:bodyPr wrap="square" rtlCol="0">
            <a:spAutoFit/>
          </a:bodyPr>
          <a:lstStyle/>
          <a:p>
            <a:pPr algn="l"/>
            <a:r>
              <a:rPr lang="en-US" sz="3600" b="1" dirty="0">
                <a:latin typeface="ADLaM Display" panose="02010000000000000000" pitchFamily="2" charset="77"/>
                <a:ea typeface="ADLaM Display" panose="02010000000000000000" pitchFamily="2" charset="77"/>
                <a:cs typeface="ADLaM Display" panose="02010000000000000000" pitchFamily="2" charset="77"/>
              </a:rPr>
              <a:t>30 deg.</a:t>
            </a:r>
          </a:p>
        </p:txBody>
      </p:sp>
    </p:spTree>
    <p:extLst>
      <p:ext uri="{BB962C8B-B14F-4D97-AF65-F5344CB8AC3E}">
        <p14:creationId xmlns:p14="http://schemas.microsoft.com/office/powerpoint/2010/main" val="3351476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80692D-A3BD-7E38-71E7-E7BE40701440}"/>
              </a:ext>
            </a:extLst>
          </p:cNvPr>
          <p:cNvPicPr>
            <a:picLocks noChangeAspect="1"/>
          </p:cNvPicPr>
          <p:nvPr/>
        </p:nvPicPr>
        <p:blipFill>
          <a:blip r:embed="rId2"/>
          <a:stretch>
            <a:fillRect/>
          </a:stretch>
        </p:blipFill>
        <p:spPr>
          <a:xfrm>
            <a:off x="5895247" y="372273"/>
            <a:ext cx="5932583" cy="6113454"/>
          </a:xfrm>
          <a:prstGeom prst="rect">
            <a:avLst/>
          </a:prstGeom>
        </p:spPr>
      </p:pic>
      <p:sp>
        <p:nvSpPr>
          <p:cNvPr id="5" name="TextBox 4">
            <a:extLst>
              <a:ext uri="{FF2B5EF4-FFF2-40B4-BE49-F238E27FC236}">
                <a16:creationId xmlns:a16="http://schemas.microsoft.com/office/drawing/2014/main" id="{DE7BD651-2C60-C985-99FD-B6FC6C4467DA}"/>
              </a:ext>
            </a:extLst>
          </p:cNvPr>
          <p:cNvSpPr txBox="1"/>
          <p:nvPr/>
        </p:nvSpPr>
        <p:spPr>
          <a:xfrm>
            <a:off x="3427080" y="3124552"/>
            <a:ext cx="1966499" cy="923330"/>
          </a:xfrm>
          <a:prstGeom prst="rect">
            <a:avLst/>
          </a:prstGeom>
          <a:solidFill>
            <a:srgbClr val="FFFFFF"/>
          </a:solidFill>
        </p:spPr>
        <p:txBody>
          <a:bodyPr wrap="square" rtlCol="0">
            <a:spAutoFit/>
          </a:bodyPr>
          <a:lstStyle/>
          <a:p>
            <a:pPr algn="l"/>
            <a:r>
              <a:rPr lang="en-US" sz="5400" b="1" dirty="0"/>
              <a:t>Done!</a:t>
            </a:r>
          </a:p>
        </p:txBody>
      </p:sp>
    </p:spTree>
    <p:extLst>
      <p:ext uri="{BB962C8B-B14F-4D97-AF65-F5344CB8AC3E}">
        <p14:creationId xmlns:p14="http://schemas.microsoft.com/office/powerpoint/2010/main" val="29255677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B06C5E-3741-93E7-E855-C7BB86E1473B}"/>
              </a:ext>
            </a:extLst>
          </p:cNvPr>
          <p:cNvSpPr>
            <a:spLocks noGrp="1"/>
          </p:cNvSpPr>
          <p:nvPr>
            <p:ph type="ctrTitle"/>
          </p:nvPr>
        </p:nvSpPr>
        <p:spPr>
          <a:xfrm>
            <a:off x="6775747" y="3107237"/>
            <a:ext cx="4941771" cy="3200400"/>
          </a:xfrm>
        </p:spPr>
        <p:txBody>
          <a:bodyPr/>
          <a:lstStyle/>
          <a:p>
            <a:pPr algn="ctr"/>
            <a:r>
              <a:rPr lang="en-US" dirty="0"/>
              <a:t>The Magic Hexagon of Trigonometry</a:t>
            </a:r>
          </a:p>
        </p:txBody>
      </p:sp>
    </p:spTree>
    <p:extLst>
      <p:ext uri="{BB962C8B-B14F-4D97-AF65-F5344CB8AC3E}">
        <p14:creationId xmlns:p14="http://schemas.microsoft.com/office/powerpoint/2010/main" val="288300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1454E2-93A1-0641-5A9F-4D8BB531CCD3}"/>
              </a:ext>
            </a:extLst>
          </p:cNvPr>
          <p:cNvPicPr>
            <a:picLocks noChangeAspect="1"/>
          </p:cNvPicPr>
          <p:nvPr/>
        </p:nvPicPr>
        <p:blipFill>
          <a:blip r:embed="rId2">
            <a:extLst>
              <a:ext uri="{28A0092B-C50C-407E-A947-70E740481C1C}">
                <a14:useLocalDpi xmlns:a14="http://schemas.microsoft.com/office/drawing/2010/main" val="0"/>
              </a:ext>
            </a:extLst>
          </a:blip>
          <a:srcRect t="12643" b="6411"/>
          <a:stretch>
            <a:fillRect/>
          </a:stretch>
        </p:blipFill>
        <p:spPr>
          <a:xfrm>
            <a:off x="-291134" y="-163763"/>
            <a:ext cx="12774268" cy="7185526"/>
          </a:xfrm>
          <a:prstGeom prst="rect">
            <a:avLst/>
          </a:prstGeom>
        </p:spPr>
      </p:pic>
    </p:spTree>
    <p:extLst>
      <p:ext uri="{BB962C8B-B14F-4D97-AF65-F5344CB8AC3E}">
        <p14:creationId xmlns:p14="http://schemas.microsoft.com/office/powerpoint/2010/main" val="40112165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35FB3A-CC0D-4B7F-95A7-A1C71E74762B}"/>
              </a:ext>
            </a:extLst>
          </p:cNvPr>
          <p:cNvPicPr>
            <a:picLocks noChangeAspect="1"/>
          </p:cNvPicPr>
          <p:nvPr/>
        </p:nvPicPr>
        <p:blipFill>
          <a:blip r:embed="rId2">
            <a:extLst>
              <a:ext uri="{28A0092B-C50C-407E-A947-70E740481C1C}">
                <a14:useLocalDpi xmlns:a14="http://schemas.microsoft.com/office/drawing/2010/main" val="0"/>
              </a:ext>
            </a:extLst>
          </a:blip>
          <a:srcRect t="18395" b="22138"/>
          <a:stretch>
            <a:fillRect/>
          </a:stretch>
        </p:blipFill>
        <p:spPr>
          <a:xfrm>
            <a:off x="-2201831" y="0"/>
            <a:ext cx="16595662" cy="6858000"/>
          </a:xfrm>
          <a:prstGeom prst="rect">
            <a:avLst/>
          </a:prstGeom>
        </p:spPr>
      </p:pic>
    </p:spTree>
    <p:extLst>
      <p:ext uri="{BB962C8B-B14F-4D97-AF65-F5344CB8AC3E}">
        <p14:creationId xmlns:p14="http://schemas.microsoft.com/office/powerpoint/2010/main" val="1666061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E393C-7498-CD83-D809-793C01880839}"/>
              </a:ext>
            </a:extLst>
          </p:cNvPr>
          <p:cNvPicPr>
            <a:picLocks noChangeAspect="1"/>
          </p:cNvPicPr>
          <p:nvPr/>
        </p:nvPicPr>
        <p:blipFill>
          <a:blip r:embed="rId2">
            <a:extLst>
              <a:ext uri="{28A0092B-C50C-407E-A947-70E740481C1C}">
                <a14:useLocalDpi xmlns:a14="http://schemas.microsoft.com/office/drawing/2010/main" val="0"/>
              </a:ext>
            </a:extLst>
          </a:blip>
          <a:srcRect t="11151" b="21534"/>
          <a:stretch>
            <a:fillRect/>
          </a:stretch>
        </p:blipFill>
        <p:spPr>
          <a:xfrm>
            <a:off x="-1234373" y="0"/>
            <a:ext cx="14660745" cy="6858000"/>
          </a:xfrm>
          <a:prstGeom prst="rect">
            <a:avLst/>
          </a:prstGeom>
        </p:spPr>
      </p:pic>
    </p:spTree>
    <p:extLst>
      <p:ext uri="{BB962C8B-B14F-4D97-AF65-F5344CB8AC3E}">
        <p14:creationId xmlns:p14="http://schemas.microsoft.com/office/powerpoint/2010/main" val="3282190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233FC-08C8-2228-3EE7-EF83DD539202}"/>
              </a:ext>
            </a:extLst>
          </p:cNvPr>
          <p:cNvPicPr>
            <a:picLocks noChangeAspect="1"/>
          </p:cNvPicPr>
          <p:nvPr/>
        </p:nvPicPr>
        <p:blipFill>
          <a:blip r:embed="rId2">
            <a:extLst>
              <a:ext uri="{28A0092B-C50C-407E-A947-70E740481C1C}">
                <a14:useLocalDpi xmlns:a14="http://schemas.microsoft.com/office/drawing/2010/main" val="0"/>
              </a:ext>
            </a:extLst>
          </a:blip>
          <a:srcRect t="10245" b="20629"/>
          <a:stretch>
            <a:fillRect/>
          </a:stretch>
        </p:blipFill>
        <p:spPr>
          <a:xfrm>
            <a:off x="-1042307" y="0"/>
            <a:ext cx="14276614" cy="6858000"/>
          </a:xfrm>
          <a:prstGeom prst="rect">
            <a:avLst/>
          </a:prstGeom>
        </p:spPr>
      </p:pic>
    </p:spTree>
    <p:extLst>
      <p:ext uri="{BB962C8B-B14F-4D97-AF65-F5344CB8AC3E}">
        <p14:creationId xmlns:p14="http://schemas.microsoft.com/office/powerpoint/2010/main" val="7166668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1020445"/>
            <a:ext cx="2895600" cy="1325563"/>
          </a:xfrm>
        </p:spPr>
        <p:txBody>
          <a:bodyPr/>
          <a:lstStyle/>
          <a:p>
            <a:r>
              <a:rPr lang="en-US"/>
              <a:t>AGENDA</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500" y="2674014"/>
            <a:ext cx="2895600" cy="1596536"/>
          </a:xfrm>
        </p:spPr>
        <p:txBody>
          <a:bodyPr>
            <a:normAutofit/>
          </a:bodyPr>
          <a:lstStyle/>
          <a:p>
            <a:r>
              <a:rPr lang="en-US" dirty="0"/>
              <a:t>Worksheet</a:t>
            </a:r>
          </a:p>
          <a:p>
            <a:r>
              <a:rPr lang="en-US" dirty="0"/>
              <a:t>Activity</a:t>
            </a:r>
          </a:p>
          <a:p>
            <a:r>
              <a:rPr lang="en-US" dirty="0"/>
              <a:t>Q &amp; A</a:t>
            </a:r>
          </a:p>
        </p:txBody>
      </p:sp>
      <p:sp>
        <p:nvSpPr>
          <p:cNvPr id="5" name="Slide Number Placeholder 5">
            <a:extLst>
              <a:ext uri="{FF2B5EF4-FFF2-40B4-BE49-F238E27FC236}">
                <a16:creationId xmlns:a16="http://schemas.microsoft.com/office/drawing/2014/main" id="{B02A8827-B1A1-2D2F-D6DD-E886B886C43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2</a:t>
            </a:fld>
            <a:endParaRPr lang="en-US"/>
          </a:p>
        </p:txBody>
      </p:sp>
    </p:spTree>
    <p:extLst>
      <p:ext uri="{BB962C8B-B14F-4D97-AF65-F5344CB8AC3E}">
        <p14:creationId xmlns:p14="http://schemas.microsoft.com/office/powerpoint/2010/main" val="1713219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80683-BA8A-33D8-2F2D-D5CC76F1C1F4}"/>
              </a:ext>
            </a:extLst>
          </p:cNvPr>
          <p:cNvPicPr>
            <a:picLocks noChangeAspect="1"/>
          </p:cNvPicPr>
          <p:nvPr/>
        </p:nvPicPr>
        <p:blipFill>
          <a:blip r:embed="rId2">
            <a:extLst>
              <a:ext uri="{28A0092B-C50C-407E-A947-70E740481C1C}">
                <a14:useLocalDpi xmlns:a14="http://schemas.microsoft.com/office/drawing/2010/main" val="0"/>
              </a:ext>
            </a:extLst>
          </a:blip>
          <a:srcRect t="10849" r="1521" b="15905"/>
          <a:stretch>
            <a:fillRect/>
          </a:stretch>
        </p:blipFill>
        <p:spPr>
          <a:xfrm>
            <a:off x="-538381" y="0"/>
            <a:ext cx="13268761" cy="6858000"/>
          </a:xfrm>
          <a:prstGeom prst="rect">
            <a:avLst/>
          </a:prstGeom>
        </p:spPr>
      </p:pic>
    </p:spTree>
    <p:extLst>
      <p:ext uri="{BB962C8B-B14F-4D97-AF65-F5344CB8AC3E}">
        <p14:creationId xmlns:p14="http://schemas.microsoft.com/office/powerpoint/2010/main" val="1572897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9AD0AE-86CB-77CC-5153-2B0A39307E2B}"/>
              </a:ext>
            </a:extLst>
          </p:cNvPr>
          <p:cNvPicPr>
            <a:picLocks noChangeAspect="1"/>
          </p:cNvPicPr>
          <p:nvPr/>
        </p:nvPicPr>
        <p:blipFill>
          <a:blip r:embed="rId2">
            <a:extLst>
              <a:ext uri="{28A0092B-C50C-407E-A947-70E740481C1C}">
                <a14:useLocalDpi xmlns:a14="http://schemas.microsoft.com/office/drawing/2010/main" val="0"/>
              </a:ext>
            </a:extLst>
          </a:blip>
          <a:srcRect t="2115" b="8857"/>
          <a:stretch>
            <a:fillRect/>
          </a:stretch>
        </p:blipFill>
        <p:spPr>
          <a:xfrm>
            <a:off x="0" y="-474133"/>
            <a:ext cx="12192000" cy="7542785"/>
          </a:xfrm>
          <a:prstGeom prst="rect">
            <a:avLst/>
          </a:prstGeom>
        </p:spPr>
      </p:pic>
    </p:spTree>
    <p:extLst>
      <p:ext uri="{BB962C8B-B14F-4D97-AF65-F5344CB8AC3E}">
        <p14:creationId xmlns:p14="http://schemas.microsoft.com/office/powerpoint/2010/main" val="3641724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E2E6A-35EC-1B8E-0FD7-8C67870ACA64}"/>
              </a:ext>
            </a:extLst>
          </p:cNvPr>
          <p:cNvSpPr>
            <a:spLocks noGrp="1"/>
          </p:cNvSpPr>
          <p:nvPr>
            <p:ph type="title"/>
          </p:nvPr>
        </p:nvSpPr>
        <p:spPr>
          <a:xfrm>
            <a:off x="1553029" y="444121"/>
            <a:ext cx="10068075" cy="5588076"/>
          </a:xfrm>
        </p:spPr>
        <p:txBody>
          <a:bodyPr anchor="t">
            <a:normAutofit fontScale="90000"/>
          </a:bodyPr>
          <a:lstStyle/>
          <a:p>
            <a:pPr algn="ctr"/>
            <a:r>
              <a:rPr lang="en-US" sz="4000" dirty="0"/>
              <a:t>Thank you for coming!</a:t>
            </a:r>
            <a:br>
              <a:rPr lang="en-US" sz="4000" dirty="0"/>
            </a:br>
            <a:br>
              <a:rPr lang="en-US" sz="4000" dirty="0"/>
            </a:br>
            <a:r>
              <a:rPr lang="en-US" sz="4000" dirty="0"/>
              <a:t>More test prep:</a:t>
            </a:r>
            <a:br>
              <a:rPr lang="en-US" sz="4000" dirty="0"/>
            </a:br>
            <a:br>
              <a:rPr lang="en-US" sz="4000" dirty="0"/>
            </a:br>
            <a:r>
              <a:rPr lang="en-US" sz="4000" dirty="0"/>
              <a:t>Cydni   Thursday   6-8   Grant 107</a:t>
            </a:r>
            <a:br>
              <a:rPr lang="en-US" sz="4000" dirty="0"/>
            </a:br>
            <a:br>
              <a:rPr lang="en-US" sz="4000" dirty="0"/>
            </a:br>
            <a:r>
              <a:rPr lang="en-US" sz="4000" dirty="0"/>
              <a:t>remember to eat, hydrate, rest, and relax. Good luck and study hard!</a:t>
            </a:r>
            <a:br>
              <a:rPr lang="en-US" sz="4000" dirty="0"/>
            </a:br>
            <a:br>
              <a:rPr lang="en-US" sz="4000" dirty="0"/>
            </a:br>
            <a:r>
              <a:rPr lang="en-US" sz="4000" dirty="0"/>
              <a:t>Google “Keira Roberts SI” to find my website with keys, Recordings, and my contact info if you have any questions.</a:t>
            </a:r>
          </a:p>
        </p:txBody>
      </p:sp>
    </p:spTree>
    <p:extLst>
      <p:ext uri="{BB962C8B-B14F-4D97-AF65-F5344CB8AC3E}">
        <p14:creationId xmlns:p14="http://schemas.microsoft.com/office/powerpoint/2010/main" val="103458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2451859" y="2368411"/>
            <a:ext cx="7288282" cy="2121177"/>
          </a:xfrm>
        </p:spPr>
        <p:txBody>
          <a:bodyPr anchor="ctr">
            <a:normAutofit/>
          </a:bodyPr>
          <a:lstStyle/>
          <a:p>
            <a:pPr algn="ctr"/>
            <a:r>
              <a:rPr lang="en-US" sz="7200"/>
              <a:t>Worksheet</a:t>
            </a:r>
          </a:p>
        </p:txBody>
      </p:sp>
      <p:sp>
        <p:nvSpPr>
          <p:cNvPr id="14" name="Slide Number Placeholder 5">
            <a:extLst>
              <a:ext uri="{FF2B5EF4-FFF2-40B4-BE49-F238E27FC236}">
                <a16:creationId xmlns:a16="http://schemas.microsoft.com/office/drawing/2014/main" id="{ECE635A2-70B8-3EAB-6A18-952B02EBAA1E}"/>
              </a:ext>
            </a:extLst>
          </p:cNvPr>
          <p:cNvSpPr>
            <a:spLocks noGrp="1"/>
          </p:cNvSpPr>
          <p:nvPr>
            <p:ph type="sldNum" sz="quarter" idx="12"/>
          </p:nvPr>
        </p:nvSpPr>
        <p:spPr>
          <a:xfrm>
            <a:off x="10373350" y="6356349"/>
            <a:ext cx="987552" cy="365125"/>
          </a:xfrm>
        </p:spPr>
        <p:txBody>
          <a:bodyPr/>
          <a:lstStyle/>
          <a:p>
            <a:fld id="{A49DFD55-3C28-40EF-9E31-A92D2E4017FF}" type="slidenum">
              <a:rPr lang="en-US" smtClean="0"/>
              <a:pPr/>
              <a:t>3</a:t>
            </a:fld>
            <a:endParaRPr lang="en-US"/>
          </a:p>
        </p:txBody>
      </p:sp>
    </p:spTree>
    <p:extLst>
      <p:ext uri="{BB962C8B-B14F-4D97-AF65-F5344CB8AC3E}">
        <p14:creationId xmlns:p14="http://schemas.microsoft.com/office/powerpoint/2010/main" val="357151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C97BE-403B-122E-90D1-2788978A0B6F}"/>
              </a:ext>
            </a:extLst>
          </p:cNvPr>
          <p:cNvSpPr>
            <a:spLocks noGrp="1"/>
          </p:cNvSpPr>
          <p:nvPr>
            <p:ph type="ctrTitle"/>
          </p:nvPr>
        </p:nvSpPr>
        <p:spPr/>
        <p:txBody>
          <a:bodyPr/>
          <a:lstStyle/>
          <a:p>
            <a:r>
              <a:rPr lang="en-US"/>
              <a:t>Any questions?</a:t>
            </a:r>
          </a:p>
        </p:txBody>
      </p:sp>
    </p:spTree>
    <p:extLst>
      <p:ext uri="{BB962C8B-B14F-4D97-AF65-F5344CB8AC3E}">
        <p14:creationId xmlns:p14="http://schemas.microsoft.com/office/powerpoint/2010/main" val="3346967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2DF58-726F-3034-3E88-D1E342EE4DCC}"/>
              </a:ext>
            </a:extLst>
          </p:cNvPr>
          <p:cNvSpPr>
            <a:spLocks noGrp="1"/>
          </p:cNvSpPr>
          <p:nvPr>
            <p:ph type="ctrTitle"/>
          </p:nvPr>
        </p:nvSpPr>
        <p:spPr/>
        <p:txBody>
          <a:bodyPr/>
          <a:lstStyle/>
          <a:p>
            <a:r>
              <a:rPr lang="en-US" dirty="0"/>
              <a:t>Activity</a:t>
            </a:r>
          </a:p>
        </p:txBody>
      </p:sp>
    </p:spTree>
    <p:extLst>
      <p:ext uri="{BB962C8B-B14F-4D97-AF65-F5344CB8AC3E}">
        <p14:creationId xmlns:p14="http://schemas.microsoft.com/office/powerpoint/2010/main" val="3897268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8DBD1-DB29-D44F-FD5A-3071BB37EF37}"/>
              </a:ext>
            </a:extLst>
          </p:cNvPr>
          <p:cNvSpPr>
            <a:spLocks noGrp="1"/>
          </p:cNvSpPr>
          <p:nvPr>
            <p:ph type="ctrTitle"/>
          </p:nvPr>
        </p:nvSpPr>
        <p:spPr>
          <a:xfrm>
            <a:off x="554029" y="3303791"/>
            <a:ext cx="4483868" cy="2117165"/>
          </a:xfrm>
        </p:spPr>
        <p:txBody>
          <a:bodyPr/>
          <a:lstStyle/>
          <a:p>
            <a:r>
              <a:rPr lang="en-US" dirty="0"/>
              <a:t>How to: Procedurally fill</a:t>
            </a:r>
            <a:br>
              <a:rPr lang="en-US" dirty="0"/>
            </a:br>
            <a:r>
              <a:rPr lang="en-US" dirty="0"/>
              <a:t>The unit circle</a:t>
            </a:r>
          </a:p>
        </p:txBody>
      </p:sp>
      <p:sp>
        <p:nvSpPr>
          <p:cNvPr id="4" name="TextBox 3">
            <a:extLst>
              <a:ext uri="{FF2B5EF4-FFF2-40B4-BE49-F238E27FC236}">
                <a16:creationId xmlns:a16="http://schemas.microsoft.com/office/drawing/2014/main" id="{AC3EE6ED-6809-62A8-4C17-125AF696A83E}"/>
              </a:ext>
            </a:extLst>
          </p:cNvPr>
          <p:cNvSpPr txBox="1"/>
          <p:nvPr/>
        </p:nvSpPr>
        <p:spPr>
          <a:xfrm>
            <a:off x="3731605" y="404053"/>
            <a:ext cx="8142130" cy="646331"/>
          </a:xfrm>
          <a:prstGeom prst="rect">
            <a:avLst/>
          </a:prstGeom>
          <a:noFill/>
        </p:spPr>
        <p:txBody>
          <a:bodyPr wrap="square" rtlCol="0">
            <a:spAutoFit/>
          </a:bodyPr>
          <a:lstStyle/>
          <a:p>
            <a:pPr algn="l"/>
            <a:r>
              <a:rPr lang="en-US" sz="3600" dirty="0">
                <a:latin typeface="Aharoni" panose="020F0502020204030204" pitchFamily="34" charset="0"/>
              </a:rPr>
              <a:t>Step One: fill in square root over </a:t>
            </a:r>
            <a:r>
              <a:rPr lang="en-US" sz="3600" dirty="0">
                <a:latin typeface="ADLaM Display" panose="02010000000000000000" pitchFamily="2" charset="77"/>
                <a:ea typeface="ADLaM Display" panose="02010000000000000000" pitchFamily="2" charset="77"/>
                <a:cs typeface="ADLaM Display" panose="02010000000000000000" pitchFamily="2" charset="77"/>
              </a:rPr>
              <a:t>2</a:t>
            </a:r>
            <a:r>
              <a:rPr lang="en-US" sz="3600" dirty="0">
                <a:latin typeface="Aharoni" panose="020F0502020204030204" pitchFamily="34" charset="0"/>
              </a:rPr>
              <a:t> </a:t>
            </a:r>
          </a:p>
        </p:txBody>
      </p:sp>
      <p:pic>
        <p:nvPicPr>
          <p:cNvPr id="5" name="Picture 4">
            <a:extLst>
              <a:ext uri="{FF2B5EF4-FFF2-40B4-BE49-F238E27FC236}">
                <a16:creationId xmlns:a16="http://schemas.microsoft.com/office/drawing/2014/main" id="{63114871-D1A4-B039-948D-B5E10EF209D4}"/>
              </a:ext>
            </a:extLst>
          </p:cNvPr>
          <p:cNvPicPr>
            <a:picLocks noChangeAspect="1"/>
          </p:cNvPicPr>
          <p:nvPr/>
        </p:nvPicPr>
        <p:blipFill>
          <a:blip r:embed="rId3"/>
          <a:stretch>
            <a:fillRect/>
          </a:stretch>
        </p:blipFill>
        <p:spPr>
          <a:xfrm>
            <a:off x="5682866" y="1216109"/>
            <a:ext cx="5541971" cy="5237838"/>
          </a:xfrm>
          <a:prstGeom prst="rect">
            <a:avLst/>
          </a:prstGeom>
        </p:spPr>
      </p:pic>
    </p:spTree>
    <p:extLst>
      <p:ext uri="{BB962C8B-B14F-4D97-AF65-F5344CB8AC3E}">
        <p14:creationId xmlns:p14="http://schemas.microsoft.com/office/powerpoint/2010/main" val="608796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799DD98-9D5D-7E81-2A08-E0B5FBA2FB9E}"/>
              </a:ext>
            </a:extLst>
          </p:cNvPr>
          <p:cNvSpPr txBox="1"/>
          <p:nvPr/>
        </p:nvSpPr>
        <p:spPr>
          <a:xfrm>
            <a:off x="340428" y="296944"/>
            <a:ext cx="6835838" cy="646331"/>
          </a:xfrm>
          <a:prstGeom prst="rect">
            <a:avLst/>
          </a:prstGeom>
          <a:noFill/>
        </p:spPr>
        <p:txBody>
          <a:bodyPr wrap="square" rtlCol="0">
            <a:spAutoFit/>
          </a:bodyPr>
          <a:lstStyle/>
          <a:p>
            <a:pPr algn="l"/>
            <a:r>
              <a:rPr lang="en-US" sz="3600" dirty="0">
                <a:latin typeface="Aharoni" panose="020F0502020204030204" pitchFamily="34" charset="0"/>
              </a:rPr>
              <a:t>Step Two: fill in negative signs</a:t>
            </a:r>
          </a:p>
        </p:txBody>
      </p:sp>
      <p:pic>
        <p:nvPicPr>
          <p:cNvPr id="9" name="Picture 8">
            <a:extLst>
              <a:ext uri="{FF2B5EF4-FFF2-40B4-BE49-F238E27FC236}">
                <a16:creationId xmlns:a16="http://schemas.microsoft.com/office/drawing/2014/main" id="{303C3E8A-714F-A61E-E29B-E3B92791927F}"/>
              </a:ext>
            </a:extLst>
          </p:cNvPr>
          <p:cNvPicPr>
            <a:picLocks noChangeAspect="1"/>
          </p:cNvPicPr>
          <p:nvPr/>
        </p:nvPicPr>
        <p:blipFill>
          <a:blip r:embed="rId2"/>
          <a:stretch>
            <a:fillRect/>
          </a:stretch>
        </p:blipFill>
        <p:spPr>
          <a:xfrm>
            <a:off x="876424" y="1341480"/>
            <a:ext cx="5219576" cy="5219576"/>
          </a:xfrm>
          <a:prstGeom prst="rect">
            <a:avLst/>
          </a:prstGeom>
        </p:spPr>
      </p:pic>
      <p:sp>
        <p:nvSpPr>
          <p:cNvPr id="11" name="TextBox 10">
            <a:extLst>
              <a:ext uri="{FF2B5EF4-FFF2-40B4-BE49-F238E27FC236}">
                <a16:creationId xmlns:a16="http://schemas.microsoft.com/office/drawing/2014/main" id="{07BCE314-DADB-BC9A-0C26-6A978149FB7F}"/>
              </a:ext>
            </a:extLst>
          </p:cNvPr>
          <p:cNvSpPr txBox="1"/>
          <p:nvPr/>
        </p:nvSpPr>
        <p:spPr>
          <a:xfrm>
            <a:off x="7176266" y="2424899"/>
            <a:ext cx="6835838" cy="3970318"/>
          </a:xfrm>
          <a:prstGeom prst="rect">
            <a:avLst/>
          </a:prstGeom>
          <a:noFill/>
        </p:spPr>
        <p:txBody>
          <a:bodyPr wrap="square" rtlCol="0">
            <a:spAutoFit/>
          </a:bodyPr>
          <a:lstStyle/>
          <a:p>
            <a:pPr algn="l"/>
            <a:r>
              <a:rPr lang="en-US" sz="3600" dirty="0">
                <a:latin typeface="Aharoni" panose="020F0502020204030204" pitchFamily="34" charset="0"/>
              </a:rPr>
              <a:t>Quadrant 1: ( x, y)</a:t>
            </a:r>
          </a:p>
          <a:p>
            <a:pPr algn="l"/>
            <a:endParaRPr lang="en-US" sz="3600" dirty="0">
              <a:latin typeface="Aharoni" panose="020F0502020204030204" pitchFamily="34" charset="0"/>
            </a:endParaRPr>
          </a:p>
          <a:p>
            <a:pPr algn="l"/>
            <a:r>
              <a:rPr lang="en-US" sz="3600" dirty="0">
                <a:latin typeface="Aharoni" panose="020F0502020204030204" pitchFamily="34" charset="0"/>
              </a:rPr>
              <a:t>Quadrant 2: (-x, y)</a:t>
            </a:r>
          </a:p>
          <a:p>
            <a:pPr algn="l"/>
            <a:endParaRPr lang="en-US" sz="3600" dirty="0">
              <a:latin typeface="Aharoni" panose="020F0502020204030204" pitchFamily="34" charset="0"/>
            </a:endParaRPr>
          </a:p>
          <a:p>
            <a:pPr algn="l"/>
            <a:r>
              <a:rPr lang="en-US" sz="3600" dirty="0">
                <a:latin typeface="Aharoni" panose="020F0502020204030204" pitchFamily="34" charset="0"/>
              </a:rPr>
              <a:t>Quadrant 3: (-x,-y)</a:t>
            </a:r>
          </a:p>
          <a:p>
            <a:pPr algn="l"/>
            <a:endParaRPr lang="en-US" sz="3600" dirty="0">
              <a:latin typeface="Aharoni" panose="020F0502020204030204" pitchFamily="34" charset="0"/>
            </a:endParaRPr>
          </a:p>
          <a:p>
            <a:pPr algn="l"/>
            <a:r>
              <a:rPr lang="en-US" sz="3600" dirty="0">
                <a:latin typeface="Aharoni" panose="020F0502020204030204" pitchFamily="34" charset="0"/>
              </a:rPr>
              <a:t>Quadrant 4: ( x,-y)</a:t>
            </a:r>
          </a:p>
        </p:txBody>
      </p:sp>
    </p:spTree>
    <p:extLst>
      <p:ext uri="{BB962C8B-B14F-4D97-AF65-F5344CB8AC3E}">
        <p14:creationId xmlns:p14="http://schemas.microsoft.com/office/powerpoint/2010/main" val="2488848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CB16D3-C4D7-02A7-EE10-6F5A655EB1F7}"/>
              </a:ext>
            </a:extLst>
          </p:cNvPr>
          <p:cNvPicPr>
            <a:picLocks noChangeAspect="1"/>
          </p:cNvPicPr>
          <p:nvPr/>
        </p:nvPicPr>
        <p:blipFill>
          <a:blip r:embed="rId2"/>
          <a:srcRect r="503"/>
          <a:stretch>
            <a:fillRect/>
          </a:stretch>
        </p:blipFill>
        <p:spPr>
          <a:xfrm>
            <a:off x="356212" y="610287"/>
            <a:ext cx="6054993" cy="5955721"/>
          </a:xfrm>
          <a:prstGeom prst="rect">
            <a:avLst/>
          </a:prstGeom>
        </p:spPr>
      </p:pic>
      <p:sp>
        <p:nvSpPr>
          <p:cNvPr id="13" name="TextBox 12">
            <a:extLst>
              <a:ext uri="{FF2B5EF4-FFF2-40B4-BE49-F238E27FC236}">
                <a16:creationId xmlns:a16="http://schemas.microsoft.com/office/drawing/2014/main" id="{19D275D6-1E48-08AB-30C1-4D84A49BB28F}"/>
              </a:ext>
            </a:extLst>
          </p:cNvPr>
          <p:cNvSpPr txBox="1"/>
          <p:nvPr/>
        </p:nvSpPr>
        <p:spPr>
          <a:xfrm>
            <a:off x="5762098" y="1832678"/>
            <a:ext cx="6835838" cy="3970318"/>
          </a:xfrm>
          <a:prstGeom prst="rect">
            <a:avLst/>
          </a:prstGeom>
          <a:noFill/>
        </p:spPr>
        <p:txBody>
          <a:bodyPr wrap="square" rtlCol="0">
            <a:spAutoFit/>
          </a:bodyPr>
          <a:lstStyle/>
          <a:p>
            <a:pPr algn="ctr"/>
            <a:r>
              <a:rPr lang="en-US" sz="3600" dirty="0">
                <a:latin typeface="Aharoni" panose="020F0502020204030204" pitchFamily="34" charset="0"/>
              </a:rPr>
              <a:t>Step Three: fill in</a:t>
            </a:r>
          </a:p>
          <a:p>
            <a:pPr algn="ctr"/>
            <a:endParaRPr lang="en-US" sz="3600" dirty="0">
              <a:latin typeface="Aharoni" panose="020F0502020204030204" pitchFamily="34" charset="0"/>
            </a:endParaRPr>
          </a:p>
          <a:p>
            <a:pPr algn="ctr"/>
            <a:r>
              <a:rPr lang="en-US" sz="3600" dirty="0">
                <a:latin typeface="Aharoni" panose="020F0502020204030204" pitchFamily="34" charset="0"/>
              </a:rPr>
              <a:t>( 1, 0)</a:t>
            </a:r>
          </a:p>
          <a:p>
            <a:pPr algn="ctr"/>
            <a:endParaRPr lang="en-US" sz="3600" dirty="0">
              <a:latin typeface="Aharoni" panose="020F0502020204030204" pitchFamily="34" charset="0"/>
            </a:endParaRPr>
          </a:p>
          <a:p>
            <a:pPr algn="ctr"/>
            <a:r>
              <a:rPr lang="en-US" sz="3600" dirty="0">
                <a:latin typeface="Aharoni" panose="020F0502020204030204" pitchFamily="34" charset="0"/>
              </a:rPr>
              <a:t>(-1, 0)               ( 0, 1)</a:t>
            </a:r>
          </a:p>
          <a:p>
            <a:pPr algn="ctr"/>
            <a:endParaRPr lang="en-US" sz="3600" dirty="0">
              <a:latin typeface="Aharoni" panose="020F0502020204030204" pitchFamily="34" charset="0"/>
            </a:endParaRPr>
          </a:p>
          <a:p>
            <a:pPr algn="ctr"/>
            <a:r>
              <a:rPr lang="en-US" sz="3600" dirty="0">
                <a:latin typeface="Aharoni" panose="020F0502020204030204" pitchFamily="34" charset="0"/>
              </a:rPr>
              <a:t>( 0,-1)</a:t>
            </a:r>
          </a:p>
        </p:txBody>
      </p:sp>
    </p:spTree>
    <p:extLst>
      <p:ext uri="{BB962C8B-B14F-4D97-AF65-F5344CB8AC3E}">
        <p14:creationId xmlns:p14="http://schemas.microsoft.com/office/powerpoint/2010/main" val="3804667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9A15924A-2E62-08D6-C21A-7FA74998C7A1}"/>
              </a:ext>
            </a:extLst>
          </p:cNvPr>
          <p:cNvSpPr>
            <a:spLocks noGrp="1"/>
          </p:cNvSpPr>
          <p:nvPr>
            <p:ph type="sldNum" sz="quarter" idx="12"/>
          </p:nvPr>
        </p:nvSpPr>
        <p:spPr/>
        <p:txBody>
          <a:bodyPr/>
          <a:lstStyle/>
          <a:p>
            <a:fld id="{A49DFD55-3C28-40EF-9E31-A92D2E4017FF}" type="slidenum">
              <a:rPr lang="en-US" smtClean="0"/>
              <a:pPr/>
              <a:t>9</a:t>
            </a:fld>
            <a:endParaRPr lang="en-US"/>
          </a:p>
        </p:txBody>
      </p:sp>
      <p:sp>
        <p:nvSpPr>
          <p:cNvPr id="9" name="TextBox 8">
            <a:extLst>
              <a:ext uri="{FF2B5EF4-FFF2-40B4-BE49-F238E27FC236}">
                <a16:creationId xmlns:a16="http://schemas.microsoft.com/office/drawing/2014/main" id="{E8CFA16E-10C8-BA47-3201-455D0B23F315}"/>
              </a:ext>
            </a:extLst>
          </p:cNvPr>
          <p:cNvSpPr txBox="1"/>
          <p:nvPr/>
        </p:nvSpPr>
        <p:spPr>
          <a:xfrm>
            <a:off x="4810086" y="334163"/>
            <a:ext cx="6835838" cy="646331"/>
          </a:xfrm>
          <a:prstGeom prst="rect">
            <a:avLst/>
          </a:prstGeom>
          <a:noFill/>
        </p:spPr>
        <p:txBody>
          <a:bodyPr wrap="square" rtlCol="0">
            <a:spAutoFit/>
          </a:bodyPr>
          <a:lstStyle/>
          <a:p>
            <a:pPr algn="l"/>
            <a:r>
              <a:rPr lang="en-US" sz="3600" dirty="0">
                <a:latin typeface="Aharoni" panose="020F0502020204030204" pitchFamily="34" charset="0"/>
              </a:rPr>
              <a:t>Step Four: 2 options to fill in 1’s</a:t>
            </a:r>
          </a:p>
        </p:txBody>
      </p:sp>
      <p:sp>
        <p:nvSpPr>
          <p:cNvPr id="11" name="TextBox 10">
            <a:extLst>
              <a:ext uri="{FF2B5EF4-FFF2-40B4-BE49-F238E27FC236}">
                <a16:creationId xmlns:a16="http://schemas.microsoft.com/office/drawing/2014/main" id="{6584AC49-5AC5-0916-44C3-43C17071A0EF}"/>
              </a:ext>
            </a:extLst>
          </p:cNvPr>
          <p:cNvSpPr txBox="1"/>
          <p:nvPr/>
        </p:nvSpPr>
        <p:spPr>
          <a:xfrm>
            <a:off x="767095" y="5877505"/>
            <a:ext cx="5386794" cy="646331"/>
          </a:xfrm>
          <a:prstGeom prst="rect">
            <a:avLst/>
          </a:prstGeom>
          <a:noFill/>
        </p:spPr>
        <p:txBody>
          <a:bodyPr wrap="square" rtlCol="0">
            <a:spAutoFit/>
          </a:bodyPr>
          <a:lstStyle/>
          <a:p>
            <a:pPr algn="ctr"/>
            <a:r>
              <a:rPr lang="en-US" sz="3600" dirty="0">
                <a:latin typeface="Aharoni" panose="020F0502020204030204" pitchFamily="34" charset="0"/>
              </a:rPr>
              <a:t>Option A: pair up 1’s </a:t>
            </a:r>
          </a:p>
        </p:txBody>
      </p:sp>
      <p:sp>
        <p:nvSpPr>
          <p:cNvPr id="13" name="TextBox 12">
            <a:extLst>
              <a:ext uri="{FF2B5EF4-FFF2-40B4-BE49-F238E27FC236}">
                <a16:creationId xmlns:a16="http://schemas.microsoft.com/office/drawing/2014/main" id="{7E5132FE-4FFE-6878-292B-A193699B2089}"/>
              </a:ext>
            </a:extLst>
          </p:cNvPr>
          <p:cNvSpPr txBox="1"/>
          <p:nvPr/>
        </p:nvSpPr>
        <p:spPr>
          <a:xfrm>
            <a:off x="6211957" y="5877506"/>
            <a:ext cx="6105144" cy="646331"/>
          </a:xfrm>
          <a:prstGeom prst="rect">
            <a:avLst/>
          </a:prstGeom>
          <a:noFill/>
        </p:spPr>
        <p:txBody>
          <a:bodyPr wrap="square" rtlCol="0">
            <a:spAutoFit/>
          </a:bodyPr>
          <a:lstStyle/>
          <a:p>
            <a:pPr algn="ctr"/>
            <a:r>
              <a:rPr lang="en-US" sz="3600" dirty="0">
                <a:latin typeface="Aharoni" panose="020F0502020204030204" pitchFamily="34" charset="0"/>
              </a:rPr>
              <a:t>Option B: approximate ½’s</a:t>
            </a:r>
          </a:p>
        </p:txBody>
      </p:sp>
      <p:pic>
        <p:nvPicPr>
          <p:cNvPr id="14" name="Picture 13">
            <a:extLst>
              <a:ext uri="{FF2B5EF4-FFF2-40B4-BE49-F238E27FC236}">
                <a16:creationId xmlns:a16="http://schemas.microsoft.com/office/drawing/2014/main" id="{B0A31E82-7592-49ED-57C9-EB78D30BAB97}"/>
              </a:ext>
            </a:extLst>
          </p:cNvPr>
          <p:cNvPicPr>
            <a:picLocks noChangeAspect="1"/>
          </p:cNvPicPr>
          <p:nvPr/>
        </p:nvPicPr>
        <p:blipFill>
          <a:blip r:embed="rId2"/>
          <a:stretch>
            <a:fillRect/>
          </a:stretch>
        </p:blipFill>
        <p:spPr>
          <a:xfrm>
            <a:off x="709027" y="1356826"/>
            <a:ext cx="5502930" cy="4244638"/>
          </a:xfrm>
          <a:prstGeom prst="rect">
            <a:avLst/>
          </a:prstGeom>
        </p:spPr>
      </p:pic>
      <p:pic>
        <p:nvPicPr>
          <p:cNvPr id="15" name="Picture 14">
            <a:extLst>
              <a:ext uri="{FF2B5EF4-FFF2-40B4-BE49-F238E27FC236}">
                <a16:creationId xmlns:a16="http://schemas.microsoft.com/office/drawing/2014/main" id="{0F2526C9-6335-DEDE-5E04-F7AADF85D3AD}"/>
              </a:ext>
            </a:extLst>
          </p:cNvPr>
          <p:cNvPicPr>
            <a:picLocks noChangeAspect="1"/>
          </p:cNvPicPr>
          <p:nvPr/>
        </p:nvPicPr>
        <p:blipFill>
          <a:blip r:embed="rId3"/>
          <a:stretch>
            <a:fillRect/>
          </a:stretch>
        </p:blipFill>
        <p:spPr>
          <a:xfrm>
            <a:off x="6977655" y="1341753"/>
            <a:ext cx="4383247" cy="4229566"/>
          </a:xfrm>
          <a:prstGeom prst="rect">
            <a:avLst/>
          </a:prstGeom>
        </p:spPr>
      </p:pic>
    </p:spTree>
    <p:extLst>
      <p:ext uri="{BB962C8B-B14F-4D97-AF65-F5344CB8AC3E}">
        <p14:creationId xmlns:p14="http://schemas.microsoft.com/office/powerpoint/2010/main" val="976988222"/>
      </p:ext>
    </p:extLst>
  </p:cSld>
  <p:clrMapOvr>
    <a:masterClrMapping/>
  </p:clrMapOvr>
</p:sld>
</file>

<file path=ppt/theme/theme1.xml><?xml version="1.0" encoding="utf-8"?>
<a:theme xmlns:a="http://schemas.openxmlformats.org/drawingml/2006/main" name="Custom">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ustom" id="{F85C13B5-8B75-4CB8-BA5E-9CAC0747196D}" vid="{617487EE-AB70-4C55-8A81-E6744CC4A2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CABF691C-888B-4061-8A6F-D5CE84A0254B}">
  <ds:schemaRefs>
    <ds:schemaRef ds:uri="http://schemas.microsoft.com/sharepoint/v3/contenttype/forms"/>
  </ds:schemaRefs>
</ds:datastoreItem>
</file>

<file path=customXml/itemProps2.xml><?xml version="1.0" encoding="utf-8"?>
<ds:datastoreItem xmlns:ds="http://schemas.openxmlformats.org/officeDocument/2006/customXml" ds:itemID="{5EDE3176-A15D-46A3-BDDB-64A0D7363224}">
  <ds:schemaRefs>
    <ds:schemaRef ds:uri="http://schemas.microsoft.com/office/2006/metadata/contentType"/>
    <ds:schemaRef ds:uri="http://schemas.microsoft.com/office/2006/metadata/properties/metaAttributes"/>
    <ds:schemaRef ds:uri="http://www.w3.org/2000/xmlns/"/>
    <ds:schemaRef ds:uri="http://www.w3.org/2001/XMLSchema"/>
    <ds:schemaRef ds:uri="http://schemas.microsoft.com/sharepoint/v3"/>
    <ds:schemaRef ds:uri="71af3243-3dd4-4a8d-8c0d-dd76da1f02a5"/>
    <ds:schemaRef ds:uri="16c05727-aa75-4e4a-9b5f-8a80a1165891"/>
    <ds:schemaRef ds:uri="230e9df3-be65-4c73-a93b-d1236ebd677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168DCE-134F-4610-A6AA-88CEBE8D71D2}">
  <ds:schemaRefs>
    <ds:schemaRef ds:uri="http://schemas.microsoft.com/office/2006/documentManagement/types"/>
    <ds:schemaRef ds:uri="http://schemas.microsoft.com/office/2006/metadata/properties"/>
    <ds:schemaRef ds:uri="16c05727-aa75-4e4a-9b5f-8a80a1165891"/>
    <ds:schemaRef ds:uri="230e9df3-be65-4c73-a93b-d1236ebd677e"/>
    <ds:schemaRef ds:uri="71af3243-3dd4-4a8d-8c0d-dd76da1f02a5"/>
    <ds:schemaRef ds:uri="http://purl.org/dc/elements/1.1/"/>
    <ds:schemaRef ds:uri="http://purl.org/dc/terms/"/>
    <ds:schemaRef ds:uri="http://purl.org/dc/dcmitype/"/>
    <ds:schemaRef ds:uri="http://schemas.microsoft.com/sharepoint/v3"/>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{15937F6D-54FD-4827-8288-4DE5DC250A16}TF7521aafa-c748-4c40-a498-ba511be234dc5b1b6097_win32-5039330bb2f3</Template>
  <TotalTime>76</TotalTime>
  <Words>284</Words>
  <Application>Microsoft Office PowerPoint</Application>
  <PresentationFormat>Widescreen</PresentationFormat>
  <Paragraphs>54</Paragraphs>
  <Slides>22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ADLaM Display</vt:lpstr>
      <vt:lpstr>Aharoni</vt:lpstr>
      <vt:lpstr>Arial</vt:lpstr>
      <vt:lpstr>Calibri</vt:lpstr>
      <vt:lpstr>Tenorite</vt:lpstr>
      <vt:lpstr>Custom</vt:lpstr>
      <vt:lpstr>WELCOME TO KEIRA Roberts’ math 2412 si test prep</vt:lpstr>
      <vt:lpstr>AGENDA</vt:lpstr>
      <vt:lpstr>Worksheet</vt:lpstr>
      <vt:lpstr>Any questions?</vt:lpstr>
      <vt:lpstr>Activity</vt:lpstr>
      <vt:lpstr>How to: Procedurally fill The unit circle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Magic Hexagon of Trigonometry</vt:lpstr>
      <vt:lpstr>PowerPoint Presentation</vt:lpstr>
      <vt:lpstr>PowerPoint Presentation</vt:lpstr>
      <vt:lpstr>PowerPoint Presentation</vt:lpstr>
      <vt:lpstr>PowerPoint Presentation</vt:lpstr>
      <vt:lpstr>PowerPoint Presentation</vt:lpstr>
      <vt:lpstr>PowerPoint Presentation</vt:lpstr>
      <vt:lpstr>Thank you for coming!  More test prep:  Cydni   Thursday   6-8   Grant 107  remember to eat, hydrate, rest, and relax. Good luck and study hard!  Google “Keira Roberts SI” to find my website with keys, Recordings, and my contact info if you have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KEIRA Roberts’ math 2412 si test prep</dc:title>
  <dc:creator>Keira Roberts</dc:creator>
  <cp:lastModifiedBy>Keira Roberts</cp:lastModifiedBy>
  <cp:revision>6</cp:revision>
  <dcterms:created xsi:type="dcterms:W3CDTF">2025-09-10T18:13:23Z</dcterms:created>
  <dcterms:modified xsi:type="dcterms:W3CDTF">2025-10-29T19:31:39Z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