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1" r:id="rId2"/>
    <p:sldId id="283" r:id="rId3"/>
    <p:sldId id="285" r:id="rId4"/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F2F"/>
    <a:srgbClr val="F4D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F6FC6A-D571-4AE5-B1C9-81E6CBB38585}" v="21" dt="2025-11-19T18:53:54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3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EE34C-2657-494F-AE6B-AF80B1265EF0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EF0B2-EC96-41B1-8EEF-2F8F1262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7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ratio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22210-824A-9945-9C3F-6733F69E07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0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6734-BD35-E9C9-0C49-A25500EC9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69AE1-CB2E-2969-44E2-47BEAF37D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05743-11CF-70C7-C758-EAE80EEB8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C73E-AC65-09F2-91ED-D3FB02B8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0E0A4-0DFE-E177-C01A-0534EA0DA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4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C8F7-C3FF-E539-B07D-F735C8AF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CDBBA-8659-A4C7-7C37-3E3A43960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A266E-6B8A-ACEB-D147-5F5B8B3F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5BE4B-A426-9D4A-60AC-0E498875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D8728-7E58-A925-C4EF-9B9758DF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3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8608F3-9161-F56E-5BC1-3D6A62690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A72D9-9F30-7F5B-F31B-2B9C25FC6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E2992-65C5-BBD7-E672-E8C76D904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C52F-3793-325B-5A82-42AAA8025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05FB9-1430-2C76-A10E-F409D025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0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225D1-69CF-E79C-CFD9-AAD13BF2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AA32-2C5F-AF9F-DFF4-FA738D98A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AEAED-AF3D-4719-EE9D-400F603B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BDBA2-E041-65B8-9662-9384B2BA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96BAF-0669-B6E0-208B-34E6CF16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2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99ACA-EC16-A1FB-8C05-BA368BB7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7F43A-3FA2-1E4A-AC47-50F4FE23E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F2194-28A0-E0E6-BBCD-46814BE1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1BA9B-F4F6-85E7-3C2D-B2E2EC29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08825-6180-5F34-C685-7AE629B4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3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96C02-3319-8C46-5876-C371DB3E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536D0-138D-3A15-A4A8-5D934C2D9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3442E-0C6A-7912-C473-15391B0B0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E4339-A4D5-2C7F-CC1F-E2BD4840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B482B-2506-2384-F8D2-15BCE01D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E894D-52F8-79DB-CF9E-1FA2A7D9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B8D47-4B07-EC64-48F4-8097ADBE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3775A-191F-98F8-C21F-7710DDACB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2AD35-E8D0-EF52-E0D2-BB934133D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FDBAD-3BF4-0EA4-4EA2-5E9A9B521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BC81B-62B1-3057-55F1-120F1E3FE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1FE94-C6C8-4CE1-EA94-D14EA0B3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9BC050-C724-88B7-393E-0CAB288A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9779DB-4F39-8E7A-2452-B1D64E570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5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3C06-2273-A23A-D768-13D0A749E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CF45D-5346-3739-7762-CCB64DC1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9D235-3B64-D595-5917-2897D358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58D24-BEF2-59CA-AAAE-635076B9D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6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8862A8-1D7E-E06F-0C04-00EB5D04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C536AE-4D7D-5683-FDA4-6C24CE70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2360E-ED50-4F5B-3112-690F0583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3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7F2F9-E0AC-7239-DCFD-37B072409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6B87-C21F-0355-12CF-5C0F570CD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A2518-0EF3-C464-4DC5-1D22D883F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AE096-7840-9D38-8E2F-BA011DE7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4A4F-39DE-EBC1-00F8-1F661E97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41D28-9E90-6305-7486-F567E47DB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1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429C1-2C76-BFC2-4464-69C0DB59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82224B-936A-465E-8162-DAB86398B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7BB79-89DC-086A-41F0-C3A75DD98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014C6-7000-CE66-B1CF-16E7A2ECB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B2363-45FA-CE27-5EE9-A0B9D0203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76922-9D95-98EC-1F82-3CD0FC78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65B6DA-E6A1-55C4-F1B6-321DDF50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3CCB2-5078-7A15-40A8-434ED2129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D3F31-5FA8-E61A-2E10-B9B9B7842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566CE-4796-44B8-A49A-C782509ACC3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26D96-616A-185D-385F-FB50E464F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9C5C2-7C4F-5997-54E5-D7ABEFE83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2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00BB-5794-F832-CB78-417AB54F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395" y="810361"/>
            <a:ext cx="4893533" cy="2903357"/>
          </a:xfrm>
        </p:spPr>
        <p:txBody>
          <a:bodyPr>
            <a:normAutofit/>
          </a:bodyPr>
          <a:lstStyle/>
          <a:p>
            <a:r>
              <a:rPr lang="en-US" dirty="0"/>
              <a:t>Welcome to </a:t>
            </a:r>
            <a:br>
              <a:rPr lang="en-US" dirty="0"/>
            </a:br>
            <a:r>
              <a:rPr lang="en-US" dirty="0"/>
              <a:t>Keira Roberts’</a:t>
            </a:r>
            <a:br>
              <a:rPr lang="en-US" dirty="0"/>
            </a:br>
            <a:r>
              <a:rPr lang="en-US" dirty="0"/>
              <a:t>Math 2412 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7292E-6C66-3F2C-A865-2A6FB0D3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8883" y="4366064"/>
            <a:ext cx="4811369" cy="980870"/>
          </a:xfrm>
        </p:spPr>
        <p:txBody>
          <a:bodyPr>
            <a:noAutofit/>
          </a:bodyPr>
          <a:lstStyle/>
          <a:p>
            <a:pPr algn="ctr"/>
            <a:r>
              <a:rPr lang="en-US" sz="2325" dirty="0"/>
              <a:t>Please sign in on the orange </a:t>
            </a:r>
          </a:p>
          <a:p>
            <a:pPr algn="ctr"/>
            <a:r>
              <a:rPr lang="en-US" sz="2325" dirty="0"/>
              <a:t>sheet at the front and grab </a:t>
            </a:r>
          </a:p>
          <a:p>
            <a:pPr algn="ctr">
              <a:lnSpc>
                <a:spcPct val="100000"/>
              </a:lnSpc>
            </a:pPr>
            <a:r>
              <a:rPr lang="en-US" sz="2325" dirty="0"/>
              <a:t>a copy of the worksheet.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295E0D-96FE-183A-B4C4-3ED445A11BE6}"/>
              </a:ext>
            </a:extLst>
          </p:cNvPr>
          <p:cNvSpPr txBox="1"/>
          <p:nvPr/>
        </p:nvSpPr>
        <p:spPr>
          <a:xfrm>
            <a:off x="7193227" y="553193"/>
            <a:ext cx="3920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Warmup: Wordle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612CB-938C-540C-CD93-13FE1188D4EC}"/>
              </a:ext>
            </a:extLst>
          </p:cNvPr>
          <p:cNvSpPr txBox="1"/>
          <p:nvPr/>
        </p:nvSpPr>
        <p:spPr>
          <a:xfrm>
            <a:off x="7193227" y="4585863"/>
            <a:ext cx="39203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   B   C   D   E   F   G</a:t>
            </a:r>
          </a:p>
          <a:p>
            <a:pPr algn="ctr"/>
            <a:r>
              <a:rPr lang="en-US" sz="3200" dirty="0"/>
              <a:t>H   I   J   K   L   M </a:t>
            </a:r>
          </a:p>
          <a:p>
            <a:pPr algn="ctr"/>
            <a:r>
              <a:rPr lang="en-US" sz="3200" dirty="0"/>
              <a:t>N   O   P   Q   R   S   T</a:t>
            </a:r>
          </a:p>
          <a:p>
            <a:pPr algn="ctr"/>
            <a:r>
              <a:rPr lang="en-US" sz="3200" dirty="0"/>
              <a:t> U   V   W   X   Y   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66619F-DDAE-5D11-67C0-5195844C3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5565" y="1080921"/>
            <a:ext cx="2775702" cy="344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6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164DA82D-3438-980F-918F-107E55C8E400}"/>
              </a:ext>
            </a:extLst>
          </p:cNvPr>
          <p:cNvSpPr/>
          <p:nvPr/>
        </p:nvSpPr>
        <p:spPr>
          <a:xfrm>
            <a:off x="841828" y="2398486"/>
            <a:ext cx="10508343" cy="2061028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Amasis MT Pro Black" panose="02040A04050005020304" pitchFamily="18" charset="0"/>
              </a:rPr>
              <a:t>WORKSHEET</a:t>
            </a:r>
            <a:endParaRPr lang="en-US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2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CB85E-7533-6CFB-F5EC-9948FFD60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B0B5DFFF-F7EF-5BD9-9FCA-4EF4BAB86AA8}"/>
              </a:ext>
            </a:extLst>
          </p:cNvPr>
          <p:cNvSpPr/>
          <p:nvPr/>
        </p:nvSpPr>
        <p:spPr>
          <a:xfrm>
            <a:off x="841828" y="2398486"/>
            <a:ext cx="10508343" cy="2061028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Amasis MT Pro Black" panose="02040A04050005020304" pitchFamily="18" charset="0"/>
              </a:rPr>
              <a:t>ACTIVITY</a:t>
            </a:r>
            <a:endParaRPr lang="en-US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4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5365B-85A0-F29D-D77A-0AA78BFB2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5FA6E83A-1527-A051-BE04-CC5000A623A9}"/>
              </a:ext>
            </a:extLst>
          </p:cNvPr>
          <p:cNvSpPr/>
          <p:nvPr/>
        </p:nvSpPr>
        <p:spPr>
          <a:xfrm>
            <a:off x="1204685" y="215295"/>
            <a:ext cx="9569753" cy="1597710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Amasis MT Pro Black" panose="02040A04050005020304" pitchFamily="18" charset="0"/>
              </a:rPr>
              <a:t>SCHEDULE</a:t>
            </a:r>
            <a:endParaRPr lang="en-US" dirty="0">
              <a:latin typeface="Amasis MT Pro Black" panose="02040A040500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DB1FE9-505A-4819-E7F0-F8CD316DBF26}"/>
              </a:ext>
            </a:extLst>
          </p:cNvPr>
          <p:cNvSpPr txBox="1"/>
          <p:nvPr/>
        </p:nvSpPr>
        <p:spPr>
          <a:xfrm>
            <a:off x="1576465" y="1945429"/>
            <a:ext cx="87294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trike="sngStrike" dirty="0"/>
              <a:t>Wednesday, November 19</a:t>
            </a:r>
            <a:r>
              <a:rPr lang="en-US" strike="sngStrike" baseline="30000" dirty="0"/>
              <a:t>th</a:t>
            </a:r>
            <a:r>
              <a:rPr lang="en-US" strike="sngStrike" dirty="0"/>
              <a:t>- Last Regular Session</a:t>
            </a:r>
          </a:p>
          <a:p>
            <a:pPr algn="ctr"/>
            <a:r>
              <a:rPr lang="en-US" strike="sngStrike" dirty="0"/>
              <a:t>4-5 pm in Math 134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Monday, November 24</a:t>
            </a:r>
            <a:r>
              <a:rPr lang="en-US" baseline="30000" dirty="0"/>
              <a:t>th</a:t>
            </a:r>
            <a:r>
              <a:rPr lang="en-US" dirty="0"/>
              <a:t>- My Last Test Prep Session</a:t>
            </a:r>
          </a:p>
          <a:p>
            <a:pPr algn="ctr"/>
            <a:r>
              <a:rPr lang="en-US" dirty="0"/>
              <a:t>4-6 pm in Math 134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Monday, November 24</a:t>
            </a:r>
            <a:r>
              <a:rPr lang="en-US" baseline="30000" dirty="0"/>
              <a:t>th</a:t>
            </a:r>
            <a:r>
              <a:rPr lang="en-US" dirty="0"/>
              <a:t>- Cydni’s Last Test Prep Session</a:t>
            </a:r>
          </a:p>
          <a:p>
            <a:pPr algn="ctr"/>
            <a:r>
              <a:rPr lang="en-US" dirty="0"/>
              <a:t>6-8 pm in Room TBA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35809-827C-80D0-D61F-C49BE9B34E65}"/>
              </a:ext>
            </a:extLst>
          </p:cNvPr>
          <p:cNvSpPr txBox="1"/>
          <p:nvPr/>
        </p:nvSpPr>
        <p:spPr>
          <a:xfrm>
            <a:off x="0" y="4344946"/>
            <a:ext cx="599923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Tuesday, December 2</a:t>
            </a:r>
            <a:r>
              <a:rPr lang="en-US" baseline="30000" dirty="0"/>
              <a:t>nd</a:t>
            </a:r>
            <a:r>
              <a:rPr lang="en-US" dirty="0"/>
              <a:t>- Finals Study Prep (FSP)</a:t>
            </a:r>
          </a:p>
          <a:p>
            <a:pPr algn="ctr"/>
            <a:r>
              <a:rPr lang="en-US" dirty="0"/>
              <a:t> MATH 2412 specifically: 11 am - 5 pm</a:t>
            </a:r>
          </a:p>
          <a:p>
            <a:pPr algn="ctr"/>
            <a:r>
              <a:rPr lang="en-US" dirty="0"/>
              <a:t>in the Tutoring &amp; Learning Center (Library Basement)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*Please check in with the office and they will</a:t>
            </a:r>
          </a:p>
          <a:p>
            <a:pPr algn="ctr"/>
            <a:r>
              <a:rPr lang="en-US" dirty="0"/>
              <a:t>get you connected with the right person!*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BA11C6-0227-5F8B-C29F-6230015218E4}"/>
              </a:ext>
            </a:extLst>
          </p:cNvPr>
          <p:cNvSpPr txBox="1"/>
          <p:nvPr/>
        </p:nvSpPr>
        <p:spPr>
          <a:xfrm>
            <a:off x="6096000" y="4344946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Wednesday, December 3</a:t>
            </a:r>
            <a:r>
              <a:rPr lang="en-US" baseline="30000" dirty="0"/>
              <a:t>rd</a:t>
            </a:r>
            <a:r>
              <a:rPr lang="en-US" dirty="0"/>
              <a:t>- Finals Study Prep (FSP)</a:t>
            </a:r>
          </a:p>
          <a:p>
            <a:pPr algn="ctr"/>
            <a:r>
              <a:rPr lang="en-US" dirty="0"/>
              <a:t> MATH 2412 specifically: 3:30 pm - 5 pm</a:t>
            </a:r>
          </a:p>
          <a:p>
            <a:pPr algn="ctr"/>
            <a:r>
              <a:rPr lang="en-US" dirty="0"/>
              <a:t>in the Tutoring &amp; Learning Center (Library Basement)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*Other MATH SI leaders and Math Tutors</a:t>
            </a:r>
          </a:p>
          <a:p>
            <a:pPr algn="ctr"/>
            <a:r>
              <a:rPr lang="en-US" dirty="0"/>
              <a:t>should be available at any time 10 am – 5 pm!*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F4D0C87-461D-5DE5-8E85-1CA12DB787FF}"/>
              </a:ext>
            </a:extLst>
          </p:cNvPr>
          <p:cNvCxnSpPr>
            <a:cxnSpLocks/>
          </p:cNvCxnSpPr>
          <p:nvPr/>
        </p:nvCxnSpPr>
        <p:spPr>
          <a:xfrm>
            <a:off x="6095994" y="4523619"/>
            <a:ext cx="0" cy="1504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3E5294D1-38CD-DB9C-B8FA-A61183C4482D}"/>
              </a:ext>
            </a:extLst>
          </p:cNvPr>
          <p:cNvSpPr/>
          <p:nvPr/>
        </p:nvSpPr>
        <p:spPr>
          <a:xfrm rot="437504">
            <a:off x="8804884" y="1865986"/>
            <a:ext cx="3112797" cy="2416646"/>
          </a:xfrm>
          <a:prstGeom prst="cloudCallout">
            <a:avLst>
              <a:gd name="adj1" fmla="val -52379"/>
              <a:gd name="adj2" fmla="val 54238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113EE1-5B2D-6D1C-3B92-C45906D1B586}"/>
              </a:ext>
            </a:extLst>
          </p:cNvPr>
          <p:cNvSpPr/>
          <p:nvPr/>
        </p:nvSpPr>
        <p:spPr>
          <a:xfrm>
            <a:off x="10912323" y="3099591"/>
            <a:ext cx="566057" cy="6628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E92F9-25C5-0B1F-BD53-4C3461AB6B1D}"/>
              </a:ext>
            </a:extLst>
          </p:cNvPr>
          <p:cNvSpPr txBox="1"/>
          <p:nvPr/>
        </p:nvSpPr>
        <p:spPr>
          <a:xfrm>
            <a:off x="9003378" y="2088252"/>
            <a:ext cx="2715808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What is FSP?</a:t>
            </a:r>
          </a:p>
          <a:p>
            <a:pPr algn="ctr"/>
            <a:r>
              <a:rPr lang="en-US" dirty="0"/>
              <a:t>-free study help </a:t>
            </a:r>
          </a:p>
          <a:p>
            <a:pPr algn="ctr"/>
            <a:r>
              <a:rPr lang="en-US" dirty="0"/>
              <a:t>-for MOST courses</a:t>
            </a:r>
          </a:p>
          <a:p>
            <a:pPr algn="ctr"/>
            <a:r>
              <a:rPr lang="en-US" dirty="0"/>
              <a:t>-prepare for finals</a:t>
            </a:r>
          </a:p>
          <a:p>
            <a:pPr algn="ctr"/>
            <a:r>
              <a:rPr lang="en-US" dirty="0"/>
              <a:t>-no appointment needed!</a:t>
            </a:r>
          </a:p>
          <a:p>
            <a:pPr algn="ctr"/>
            <a:r>
              <a:rPr lang="en-US" dirty="0"/>
              <a:t>10 am to 5 pm</a:t>
            </a:r>
          </a:p>
        </p:txBody>
      </p:sp>
      <p:sp>
        <p:nvSpPr>
          <p:cNvPr id="16" name="Star: 32 Points 15">
            <a:extLst>
              <a:ext uri="{FF2B5EF4-FFF2-40B4-BE49-F238E27FC236}">
                <a16:creationId xmlns:a16="http://schemas.microsoft.com/office/drawing/2014/main" id="{1366071E-D3A6-0EEE-92C3-6C68ECC03AD1}"/>
              </a:ext>
            </a:extLst>
          </p:cNvPr>
          <p:cNvSpPr/>
          <p:nvPr/>
        </p:nvSpPr>
        <p:spPr>
          <a:xfrm>
            <a:off x="376994" y="2043046"/>
            <a:ext cx="2398941" cy="2113090"/>
          </a:xfrm>
          <a:prstGeom prst="star32">
            <a:avLst>
              <a:gd name="adj" fmla="val 40626"/>
            </a:avLst>
          </a:prstGeom>
          <a:solidFill>
            <a:srgbClr val="F4D93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Your unit 5 exam is on </a:t>
            </a:r>
            <a:r>
              <a:rPr lang="en-US" b="1" dirty="0">
                <a:solidFill>
                  <a:schemeClr val="tx1"/>
                </a:solidFill>
              </a:rPr>
              <a:t>Tues 11/25!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6C229A-1E33-AEFF-2DBE-D366B4AF7FF4}"/>
              </a:ext>
            </a:extLst>
          </p:cNvPr>
          <p:cNvSpPr txBox="1"/>
          <p:nvPr/>
        </p:nvSpPr>
        <p:spPr>
          <a:xfrm>
            <a:off x="990494" y="6220143"/>
            <a:ext cx="1021100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The </a:t>
            </a:r>
            <a:r>
              <a:rPr lang="en-US" sz="2400" b="1" dirty="0"/>
              <a:t>FINAL EXAM</a:t>
            </a:r>
            <a:r>
              <a:rPr lang="en-US" sz="2400" dirty="0"/>
              <a:t> for </a:t>
            </a:r>
            <a:r>
              <a:rPr lang="en-US" sz="2400" b="1" dirty="0"/>
              <a:t>MATH 2412 </a:t>
            </a:r>
            <a:r>
              <a:rPr lang="en-US" sz="2400" dirty="0"/>
              <a:t>is on </a:t>
            </a:r>
            <a:r>
              <a:rPr lang="en-US" sz="2400" b="1" dirty="0"/>
              <a:t>FRIDAY, DEC 5</a:t>
            </a:r>
            <a:r>
              <a:rPr lang="en-US" sz="2400" b="1" baseline="30000" dirty="0"/>
              <a:t>th</a:t>
            </a:r>
            <a:r>
              <a:rPr lang="en-US" sz="2400" b="1" dirty="0"/>
              <a:t> </a:t>
            </a:r>
            <a:r>
              <a:rPr lang="en-US" sz="2400" dirty="0"/>
              <a:t>from </a:t>
            </a:r>
            <a:r>
              <a:rPr lang="en-US" sz="2400" b="1" dirty="0"/>
              <a:t>3:30 to 5:30 pm</a:t>
            </a:r>
          </a:p>
        </p:txBody>
      </p:sp>
    </p:spTree>
    <p:extLst>
      <p:ext uri="{BB962C8B-B14F-4D97-AF65-F5344CB8AC3E}">
        <p14:creationId xmlns:p14="http://schemas.microsoft.com/office/powerpoint/2010/main" val="2532130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253</Words>
  <Application>Microsoft Office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Amasis MT Pro Black</vt:lpstr>
      <vt:lpstr>Aptos</vt:lpstr>
      <vt:lpstr>Aptos Display</vt:lpstr>
      <vt:lpstr>Arial</vt:lpstr>
      <vt:lpstr>Office Theme</vt:lpstr>
      <vt:lpstr>Welcome to  Keira Roberts’ Math 2412 SI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Keira Roberts</dc:creator>
  <cp:lastModifiedBy>Keira Roberts</cp:lastModifiedBy>
  <cp:revision>2</cp:revision>
  <dcterms:created xsi:type="dcterms:W3CDTF">2025-11-17T19:38:30Z</dcterms:created>
  <dcterms:modified xsi:type="dcterms:W3CDTF">2025-11-19T19:07:38Z</dcterms:modified>
</cp:coreProperties>
</file>